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6" r:id="rId3"/>
    <p:sldId id="273" r:id="rId4"/>
    <p:sldId id="276" r:id="rId5"/>
    <p:sldId id="277" r:id="rId6"/>
    <p:sldId id="274" r:id="rId7"/>
    <p:sldId id="275" r:id="rId8"/>
    <p:sldId id="278" r:id="rId9"/>
    <p:sldId id="257" r:id="rId10"/>
    <p:sldId id="265" r:id="rId11"/>
    <p:sldId id="267" r:id="rId12"/>
    <p:sldId id="268" r:id="rId13"/>
    <p:sldId id="269" r:id="rId14"/>
    <p:sldId id="270" r:id="rId15"/>
    <p:sldId id="271" r:id="rId16"/>
    <p:sldId id="272" r:id="rId17"/>
    <p:sldId id="284" r:id="rId18"/>
    <p:sldId id="280" r:id="rId19"/>
    <p:sldId id="281" r:id="rId20"/>
    <p:sldId id="283" r:id="rId21"/>
    <p:sldId id="282" r:id="rId22"/>
    <p:sldId id="264" r:id="rId2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C40932-FBA5-4138-9198-B72A086A5609}" v="42" dt="2024-11-13T15:10:18.3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220" autoAdjust="0"/>
  </p:normalViewPr>
  <p:slideViewPr>
    <p:cSldViewPr snapToGrid="0">
      <p:cViewPr varScale="1">
        <p:scale>
          <a:sx n="103" d="100"/>
          <a:sy n="103" d="100"/>
        </p:scale>
        <p:origin x="9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e Mazzarella" userId="e6afd40c-dbc8-4886-8416-1ce586ce2adc" providerId="ADAL" clId="{B3C40932-FBA5-4138-9198-B72A086A5609}"/>
    <pc:docChg chg="undo custSel addSld delSld modSld sldOrd">
      <pc:chgData name="Sue Mazzarella" userId="e6afd40c-dbc8-4886-8416-1ce586ce2adc" providerId="ADAL" clId="{B3C40932-FBA5-4138-9198-B72A086A5609}" dt="2024-11-13T17:36:33.592" v="4385"/>
      <pc:docMkLst>
        <pc:docMk/>
      </pc:docMkLst>
      <pc:sldChg chg="modSp mod">
        <pc:chgData name="Sue Mazzarella" userId="e6afd40c-dbc8-4886-8416-1ce586ce2adc" providerId="ADAL" clId="{B3C40932-FBA5-4138-9198-B72A086A5609}" dt="2024-10-30T18:24:39.064" v="3150" actId="255"/>
        <pc:sldMkLst>
          <pc:docMk/>
          <pc:sldMk cId="90758170" sldId="256"/>
        </pc:sldMkLst>
        <pc:spChg chg="mod">
          <ac:chgData name="Sue Mazzarella" userId="e6afd40c-dbc8-4886-8416-1ce586ce2adc" providerId="ADAL" clId="{B3C40932-FBA5-4138-9198-B72A086A5609}" dt="2024-10-30T18:24:39.064" v="3150" actId="255"/>
          <ac:spMkLst>
            <pc:docMk/>
            <pc:sldMk cId="90758170" sldId="256"/>
            <ac:spMk id="2" creationId="{3D13BD7E-A04E-88AA-857D-B3B822F44FB3}"/>
          </ac:spMkLst>
        </pc:spChg>
        <pc:spChg chg="mod">
          <ac:chgData name="Sue Mazzarella" userId="e6afd40c-dbc8-4886-8416-1ce586ce2adc" providerId="ADAL" clId="{B3C40932-FBA5-4138-9198-B72A086A5609}" dt="2024-10-30T15:44:12.580" v="269" actId="2711"/>
          <ac:spMkLst>
            <pc:docMk/>
            <pc:sldMk cId="90758170" sldId="256"/>
            <ac:spMk id="3" creationId="{1B07E76F-7C14-B130-E0D8-E2E50D0BEDC6}"/>
          </ac:spMkLst>
        </pc:spChg>
        <pc:spChg chg="mod">
          <ac:chgData name="Sue Mazzarella" userId="e6afd40c-dbc8-4886-8416-1ce586ce2adc" providerId="ADAL" clId="{B3C40932-FBA5-4138-9198-B72A086A5609}" dt="2024-10-30T15:43:59.325" v="267" actId="2711"/>
          <ac:spMkLst>
            <pc:docMk/>
            <pc:sldMk cId="90758170" sldId="256"/>
            <ac:spMk id="6" creationId="{4320DA66-009E-1C09-8304-BB4903DBEE3B}"/>
          </ac:spMkLst>
        </pc:spChg>
      </pc:sldChg>
      <pc:sldChg chg="addSp delSp modSp mod">
        <pc:chgData name="Sue Mazzarella" userId="e6afd40c-dbc8-4886-8416-1ce586ce2adc" providerId="ADAL" clId="{B3C40932-FBA5-4138-9198-B72A086A5609}" dt="2024-10-30T18:34:48.039" v="3251" actId="120"/>
        <pc:sldMkLst>
          <pc:docMk/>
          <pc:sldMk cId="2238766995" sldId="257"/>
        </pc:sldMkLst>
        <pc:spChg chg="mod">
          <ac:chgData name="Sue Mazzarella" userId="e6afd40c-dbc8-4886-8416-1ce586ce2adc" providerId="ADAL" clId="{B3C40932-FBA5-4138-9198-B72A086A5609}" dt="2024-10-30T15:45:02.062" v="276" actId="2711"/>
          <ac:spMkLst>
            <pc:docMk/>
            <pc:sldMk cId="2238766995" sldId="257"/>
            <ac:spMk id="6" creationId="{4320DA66-009E-1C09-8304-BB4903DBEE3B}"/>
          </ac:spMkLst>
        </pc:spChg>
        <pc:spChg chg="add mod">
          <ac:chgData name="Sue Mazzarella" userId="e6afd40c-dbc8-4886-8416-1ce586ce2adc" providerId="ADAL" clId="{B3C40932-FBA5-4138-9198-B72A086A5609}" dt="2024-10-30T18:34:48.039" v="3251" actId="120"/>
          <ac:spMkLst>
            <pc:docMk/>
            <pc:sldMk cId="2238766995" sldId="257"/>
            <ac:spMk id="20" creationId="{726EABE1-BC82-0CE4-E4CE-1A574C173C28}"/>
          </ac:spMkLst>
        </pc:spChg>
        <pc:picChg chg="del mod">
          <ac:chgData name="Sue Mazzarella" userId="e6afd40c-dbc8-4886-8416-1ce586ce2adc" providerId="ADAL" clId="{B3C40932-FBA5-4138-9198-B72A086A5609}" dt="2024-10-30T18:17:49.463" v="2751" actId="21"/>
          <ac:picMkLst>
            <pc:docMk/>
            <pc:sldMk cId="2238766995" sldId="257"/>
            <ac:picMk id="9" creationId="{7E506545-FBB9-D2DE-21B0-437E7A8EEB19}"/>
          </ac:picMkLst>
        </pc:picChg>
        <pc:picChg chg="add mod">
          <ac:chgData name="Sue Mazzarella" userId="e6afd40c-dbc8-4886-8416-1ce586ce2adc" providerId="ADAL" clId="{B3C40932-FBA5-4138-9198-B72A086A5609}" dt="2024-10-30T18:17:43.600" v="2750" actId="1076"/>
          <ac:picMkLst>
            <pc:docMk/>
            <pc:sldMk cId="2238766995" sldId="257"/>
            <ac:picMk id="18" creationId="{00A0E1A4-97F0-511A-A091-A7CCF17F9C97}"/>
          </ac:picMkLst>
        </pc:picChg>
      </pc:sldChg>
      <pc:sldChg chg="del">
        <pc:chgData name="Sue Mazzarella" userId="e6afd40c-dbc8-4886-8416-1ce586ce2adc" providerId="ADAL" clId="{B3C40932-FBA5-4138-9198-B72A086A5609}" dt="2024-10-30T16:25:30.541" v="1701" actId="2696"/>
        <pc:sldMkLst>
          <pc:docMk/>
          <pc:sldMk cId="1807259822" sldId="258"/>
        </pc:sldMkLst>
      </pc:sldChg>
      <pc:sldChg chg="del">
        <pc:chgData name="Sue Mazzarella" userId="e6afd40c-dbc8-4886-8416-1ce586ce2adc" providerId="ADAL" clId="{B3C40932-FBA5-4138-9198-B72A086A5609}" dt="2024-10-30T16:25:33.383" v="1702" actId="2696"/>
        <pc:sldMkLst>
          <pc:docMk/>
          <pc:sldMk cId="1170967875" sldId="259"/>
        </pc:sldMkLst>
      </pc:sldChg>
      <pc:sldChg chg="del">
        <pc:chgData name="Sue Mazzarella" userId="e6afd40c-dbc8-4886-8416-1ce586ce2adc" providerId="ADAL" clId="{B3C40932-FBA5-4138-9198-B72A086A5609}" dt="2024-10-30T16:25:45.427" v="1703" actId="2696"/>
        <pc:sldMkLst>
          <pc:docMk/>
          <pc:sldMk cId="4088579538" sldId="260"/>
        </pc:sldMkLst>
      </pc:sldChg>
      <pc:sldChg chg="del">
        <pc:chgData name="Sue Mazzarella" userId="e6afd40c-dbc8-4886-8416-1ce586ce2adc" providerId="ADAL" clId="{B3C40932-FBA5-4138-9198-B72A086A5609}" dt="2024-10-30T16:25:50.342" v="1704" actId="2696"/>
        <pc:sldMkLst>
          <pc:docMk/>
          <pc:sldMk cId="4163670510" sldId="261"/>
        </pc:sldMkLst>
      </pc:sldChg>
      <pc:sldChg chg="del">
        <pc:chgData name="Sue Mazzarella" userId="e6afd40c-dbc8-4886-8416-1ce586ce2adc" providerId="ADAL" clId="{B3C40932-FBA5-4138-9198-B72A086A5609}" dt="2024-10-30T16:25:53.858" v="1705" actId="2696"/>
        <pc:sldMkLst>
          <pc:docMk/>
          <pc:sldMk cId="2406048792" sldId="262"/>
        </pc:sldMkLst>
      </pc:sldChg>
      <pc:sldChg chg="del">
        <pc:chgData name="Sue Mazzarella" userId="e6afd40c-dbc8-4886-8416-1ce586ce2adc" providerId="ADAL" clId="{B3C40932-FBA5-4138-9198-B72A086A5609}" dt="2024-10-30T16:25:56.793" v="1706" actId="2696"/>
        <pc:sldMkLst>
          <pc:docMk/>
          <pc:sldMk cId="256666308" sldId="263"/>
        </pc:sldMkLst>
      </pc:sldChg>
      <pc:sldChg chg="modSp mod">
        <pc:chgData name="Sue Mazzarella" userId="e6afd40c-dbc8-4886-8416-1ce586ce2adc" providerId="ADAL" clId="{B3C40932-FBA5-4138-9198-B72A086A5609}" dt="2024-10-30T18:35:52.784" v="3262" actId="20577"/>
        <pc:sldMkLst>
          <pc:docMk/>
          <pc:sldMk cId="3066575670" sldId="265"/>
        </pc:sldMkLst>
        <pc:spChg chg="mod">
          <ac:chgData name="Sue Mazzarella" userId="e6afd40c-dbc8-4886-8416-1ce586ce2adc" providerId="ADAL" clId="{B3C40932-FBA5-4138-9198-B72A086A5609}" dt="2024-10-30T15:45:14.880" v="277" actId="2711"/>
          <ac:spMkLst>
            <pc:docMk/>
            <pc:sldMk cId="3066575670" sldId="265"/>
            <ac:spMk id="6" creationId="{4320DA66-009E-1C09-8304-BB4903DBEE3B}"/>
          </ac:spMkLst>
        </pc:spChg>
        <pc:spChg chg="mod">
          <ac:chgData name="Sue Mazzarella" userId="e6afd40c-dbc8-4886-8416-1ce586ce2adc" providerId="ADAL" clId="{B3C40932-FBA5-4138-9198-B72A086A5609}" dt="2024-10-30T18:35:52.784" v="3262" actId="20577"/>
          <ac:spMkLst>
            <pc:docMk/>
            <pc:sldMk cId="3066575670" sldId="265"/>
            <ac:spMk id="8" creationId="{A3D97742-1596-F4EF-F9E1-9BB3CF289150}"/>
          </ac:spMkLst>
        </pc:spChg>
      </pc:sldChg>
      <pc:sldChg chg="modSp mod">
        <pc:chgData name="Sue Mazzarella" userId="e6afd40c-dbc8-4886-8416-1ce586ce2adc" providerId="ADAL" clId="{B3C40932-FBA5-4138-9198-B72A086A5609}" dt="2024-11-12T17:37:55.421" v="3868" actId="20577"/>
        <pc:sldMkLst>
          <pc:docMk/>
          <pc:sldMk cId="87256310" sldId="266"/>
        </pc:sldMkLst>
        <pc:spChg chg="mod">
          <ac:chgData name="Sue Mazzarella" userId="e6afd40c-dbc8-4886-8416-1ce586ce2adc" providerId="ADAL" clId="{B3C40932-FBA5-4138-9198-B72A086A5609}" dt="2024-10-30T15:44:29.541" v="272" actId="2711"/>
          <ac:spMkLst>
            <pc:docMk/>
            <pc:sldMk cId="87256310" sldId="266"/>
            <ac:spMk id="2" creationId="{3D13BD7E-A04E-88AA-857D-B3B822F44FB3}"/>
          </ac:spMkLst>
        </pc:spChg>
        <pc:spChg chg="mod">
          <ac:chgData name="Sue Mazzarella" userId="e6afd40c-dbc8-4886-8416-1ce586ce2adc" providerId="ADAL" clId="{B3C40932-FBA5-4138-9198-B72A086A5609}" dt="2024-10-30T15:44:50.286" v="275" actId="2711"/>
          <ac:spMkLst>
            <pc:docMk/>
            <pc:sldMk cId="87256310" sldId="266"/>
            <ac:spMk id="4" creationId="{717E31EF-AF04-040F-03BD-FCF68A9A4FED}"/>
          </ac:spMkLst>
        </pc:spChg>
        <pc:spChg chg="mod">
          <ac:chgData name="Sue Mazzarella" userId="e6afd40c-dbc8-4886-8416-1ce586ce2adc" providerId="ADAL" clId="{B3C40932-FBA5-4138-9198-B72A086A5609}" dt="2024-11-12T17:37:55.421" v="3868" actId="20577"/>
          <ac:spMkLst>
            <pc:docMk/>
            <pc:sldMk cId="87256310" sldId="266"/>
            <ac:spMk id="6" creationId="{4320DA66-009E-1C09-8304-BB4903DBEE3B}"/>
          </ac:spMkLst>
        </pc:spChg>
        <pc:spChg chg="mod">
          <ac:chgData name="Sue Mazzarella" userId="e6afd40c-dbc8-4886-8416-1ce586ce2adc" providerId="ADAL" clId="{B3C40932-FBA5-4138-9198-B72A086A5609}" dt="2024-10-30T15:44:43.587" v="274" actId="2711"/>
          <ac:spMkLst>
            <pc:docMk/>
            <pc:sldMk cId="87256310" sldId="266"/>
            <ac:spMk id="7" creationId="{60BCA3A4-C512-D33E-7845-BE783A4C9CE2}"/>
          </ac:spMkLst>
        </pc:spChg>
        <pc:spChg chg="mod">
          <ac:chgData name="Sue Mazzarella" userId="e6afd40c-dbc8-4886-8416-1ce586ce2adc" providerId="ADAL" clId="{B3C40932-FBA5-4138-9198-B72A086A5609}" dt="2024-11-12T17:34:18.686" v="3827" actId="20578"/>
          <ac:spMkLst>
            <pc:docMk/>
            <pc:sldMk cId="87256310" sldId="266"/>
            <ac:spMk id="8" creationId="{A3D97742-1596-F4EF-F9E1-9BB3CF289150}"/>
          </ac:spMkLst>
        </pc:spChg>
      </pc:sldChg>
      <pc:sldChg chg="modSp add mod">
        <pc:chgData name="Sue Mazzarella" userId="e6afd40c-dbc8-4886-8416-1ce586ce2adc" providerId="ADAL" clId="{B3C40932-FBA5-4138-9198-B72A086A5609}" dt="2024-10-30T15:46:03.131" v="286" actId="2711"/>
        <pc:sldMkLst>
          <pc:docMk/>
          <pc:sldMk cId="3185735570" sldId="267"/>
        </pc:sldMkLst>
        <pc:spChg chg="mod">
          <ac:chgData name="Sue Mazzarella" userId="e6afd40c-dbc8-4886-8416-1ce586ce2adc" providerId="ADAL" clId="{B3C40932-FBA5-4138-9198-B72A086A5609}" dt="2024-10-30T15:45:55.595" v="285" actId="2711"/>
          <ac:spMkLst>
            <pc:docMk/>
            <pc:sldMk cId="3185735570" sldId="267"/>
            <ac:spMk id="6" creationId="{4320DA66-009E-1C09-8304-BB4903DBEE3B}"/>
          </ac:spMkLst>
        </pc:spChg>
        <pc:spChg chg="mod ord">
          <ac:chgData name="Sue Mazzarella" userId="e6afd40c-dbc8-4886-8416-1ce586ce2adc" providerId="ADAL" clId="{B3C40932-FBA5-4138-9198-B72A086A5609}" dt="2024-10-30T15:46:03.131" v="286" actId="2711"/>
          <ac:spMkLst>
            <pc:docMk/>
            <pc:sldMk cId="3185735570" sldId="267"/>
            <ac:spMk id="8" creationId="{A3D97742-1596-F4EF-F9E1-9BB3CF289150}"/>
          </ac:spMkLst>
        </pc:spChg>
      </pc:sldChg>
      <pc:sldChg chg="addSp delSp modSp add mod">
        <pc:chgData name="Sue Mazzarella" userId="e6afd40c-dbc8-4886-8416-1ce586ce2adc" providerId="ADAL" clId="{B3C40932-FBA5-4138-9198-B72A086A5609}" dt="2024-10-30T18:40:36.588" v="3341" actId="20577"/>
        <pc:sldMkLst>
          <pc:docMk/>
          <pc:sldMk cId="2757498668" sldId="268"/>
        </pc:sldMkLst>
        <pc:spChg chg="add del mod">
          <ac:chgData name="Sue Mazzarella" userId="e6afd40c-dbc8-4886-8416-1ce586ce2adc" providerId="ADAL" clId="{B3C40932-FBA5-4138-9198-B72A086A5609}" dt="2024-10-30T16:00:33.906" v="552" actId="21"/>
          <ac:spMkLst>
            <pc:docMk/>
            <pc:sldMk cId="2757498668" sldId="268"/>
            <ac:spMk id="3" creationId="{4430EA76-259A-410C-F95A-788F60E419CE}"/>
          </ac:spMkLst>
        </pc:spChg>
        <pc:spChg chg="mod">
          <ac:chgData name="Sue Mazzarella" userId="e6afd40c-dbc8-4886-8416-1ce586ce2adc" providerId="ADAL" clId="{B3C40932-FBA5-4138-9198-B72A086A5609}" dt="2024-10-30T16:02:02.305" v="720" actId="20577"/>
          <ac:spMkLst>
            <pc:docMk/>
            <pc:sldMk cId="2757498668" sldId="268"/>
            <ac:spMk id="6" creationId="{4320DA66-009E-1C09-8304-BB4903DBEE3B}"/>
          </ac:spMkLst>
        </pc:spChg>
        <pc:spChg chg="add del mod">
          <ac:chgData name="Sue Mazzarella" userId="e6afd40c-dbc8-4886-8416-1ce586ce2adc" providerId="ADAL" clId="{B3C40932-FBA5-4138-9198-B72A086A5609}" dt="2024-10-30T18:40:36.588" v="3341" actId="20577"/>
          <ac:spMkLst>
            <pc:docMk/>
            <pc:sldMk cId="2757498668" sldId="268"/>
            <ac:spMk id="8" creationId="{A3D97742-1596-F4EF-F9E1-9BB3CF289150}"/>
          </ac:spMkLst>
        </pc:spChg>
      </pc:sldChg>
      <pc:sldChg chg="addSp delSp modSp add mod">
        <pc:chgData name="Sue Mazzarella" userId="e6afd40c-dbc8-4886-8416-1ce586ce2adc" providerId="ADAL" clId="{B3C40932-FBA5-4138-9198-B72A086A5609}" dt="2024-11-12T17:36:54.819" v="3848" actId="20577"/>
        <pc:sldMkLst>
          <pc:docMk/>
          <pc:sldMk cId="2678288313" sldId="269"/>
        </pc:sldMkLst>
        <pc:spChg chg="add del mod">
          <ac:chgData name="Sue Mazzarella" userId="e6afd40c-dbc8-4886-8416-1ce586ce2adc" providerId="ADAL" clId="{B3C40932-FBA5-4138-9198-B72A086A5609}" dt="2024-10-30T16:03:51.820" v="895" actId="21"/>
          <ac:spMkLst>
            <pc:docMk/>
            <pc:sldMk cId="2678288313" sldId="269"/>
            <ac:spMk id="3" creationId="{A9E52E09-C48F-0D3E-669B-428688F548A2}"/>
          </ac:spMkLst>
        </pc:spChg>
        <pc:spChg chg="add mod">
          <ac:chgData name="Sue Mazzarella" userId="e6afd40c-dbc8-4886-8416-1ce586ce2adc" providerId="ADAL" clId="{B3C40932-FBA5-4138-9198-B72A086A5609}" dt="2024-10-30T16:06:10.440" v="1011" actId="20577"/>
          <ac:spMkLst>
            <pc:docMk/>
            <pc:sldMk cId="2678288313" sldId="269"/>
            <ac:spMk id="4" creationId="{E995AE3F-4EB6-4DE1-2FB9-DAB8773A03FC}"/>
          </ac:spMkLst>
        </pc:spChg>
        <pc:spChg chg="mod">
          <ac:chgData name="Sue Mazzarella" userId="e6afd40c-dbc8-4886-8416-1ce586ce2adc" providerId="ADAL" clId="{B3C40932-FBA5-4138-9198-B72A086A5609}" dt="2024-11-12T17:36:54.819" v="3848" actId="20577"/>
          <ac:spMkLst>
            <pc:docMk/>
            <pc:sldMk cId="2678288313" sldId="269"/>
            <ac:spMk id="6" creationId="{4320DA66-009E-1C09-8304-BB4903DBEE3B}"/>
          </ac:spMkLst>
        </pc:spChg>
        <pc:spChg chg="del">
          <ac:chgData name="Sue Mazzarella" userId="e6afd40c-dbc8-4886-8416-1ce586ce2adc" providerId="ADAL" clId="{B3C40932-FBA5-4138-9198-B72A086A5609}" dt="2024-10-30T16:03:47.920" v="894" actId="21"/>
          <ac:spMkLst>
            <pc:docMk/>
            <pc:sldMk cId="2678288313" sldId="269"/>
            <ac:spMk id="8" creationId="{A3D97742-1596-F4EF-F9E1-9BB3CF289150}"/>
          </ac:spMkLst>
        </pc:spChg>
      </pc:sldChg>
      <pc:sldChg chg="modSp add mod ord">
        <pc:chgData name="Sue Mazzarella" userId="e6afd40c-dbc8-4886-8416-1ce586ce2adc" providerId="ADAL" clId="{B3C40932-FBA5-4138-9198-B72A086A5609}" dt="2024-10-30T18:42:23.057" v="3344" actId="255"/>
        <pc:sldMkLst>
          <pc:docMk/>
          <pc:sldMk cId="96195777" sldId="270"/>
        </pc:sldMkLst>
        <pc:spChg chg="mod">
          <ac:chgData name="Sue Mazzarella" userId="e6afd40c-dbc8-4886-8416-1ce586ce2adc" providerId="ADAL" clId="{B3C40932-FBA5-4138-9198-B72A086A5609}" dt="2024-10-30T16:09:41.963" v="1098" actId="255"/>
          <ac:spMkLst>
            <pc:docMk/>
            <pc:sldMk cId="96195777" sldId="270"/>
            <ac:spMk id="6" creationId="{4320DA66-009E-1C09-8304-BB4903DBEE3B}"/>
          </ac:spMkLst>
        </pc:spChg>
        <pc:spChg chg="mod">
          <ac:chgData name="Sue Mazzarella" userId="e6afd40c-dbc8-4886-8416-1ce586ce2adc" providerId="ADAL" clId="{B3C40932-FBA5-4138-9198-B72A086A5609}" dt="2024-10-30T18:42:23.057" v="3344" actId="255"/>
          <ac:spMkLst>
            <pc:docMk/>
            <pc:sldMk cId="96195777" sldId="270"/>
            <ac:spMk id="8" creationId="{A3D97742-1596-F4EF-F9E1-9BB3CF289150}"/>
          </ac:spMkLst>
        </pc:spChg>
      </pc:sldChg>
      <pc:sldChg chg="modSp add mod">
        <pc:chgData name="Sue Mazzarella" userId="e6afd40c-dbc8-4886-8416-1ce586ce2adc" providerId="ADAL" clId="{B3C40932-FBA5-4138-9198-B72A086A5609}" dt="2024-10-30T18:42:06.587" v="3343" actId="20577"/>
        <pc:sldMkLst>
          <pc:docMk/>
          <pc:sldMk cId="397598108" sldId="271"/>
        </pc:sldMkLst>
        <pc:spChg chg="mod">
          <ac:chgData name="Sue Mazzarella" userId="e6afd40c-dbc8-4886-8416-1ce586ce2adc" providerId="ADAL" clId="{B3C40932-FBA5-4138-9198-B72A086A5609}" dt="2024-10-30T18:42:06.587" v="3343" actId="20577"/>
          <ac:spMkLst>
            <pc:docMk/>
            <pc:sldMk cId="397598108" sldId="271"/>
            <ac:spMk id="8" creationId="{A3D97742-1596-F4EF-F9E1-9BB3CF289150}"/>
          </ac:spMkLst>
        </pc:spChg>
      </pc:sldChg>
      <pc:sldChg chg="modSp add mod">
        <pc:chgData name="Sue Mazzarella" userId="e6afd40c-dbc8-4886-8416-1ce586ce2adc" providerId="ADAL" clId="{B3C40932-FBA5-4138-9198-B72A086A5609}" dt="2024-10-30T18:48:04.930" v="3407" actId="20577"/>
        <pc:sldMkLst>
          <pc:docMk/>
          <pc:sldMk cId="1211567028" sldId="272"/>
        </pc:sldMkLst>
        <pc:spChg chg="mod">
          <ac:chgData name="Sue Mazzarella" userId="e6afd40c-dbc8-4886-8416-1ce586ce2adc" providerId="ADAL" clId="{B3C40932-FBA5-4138-9198-B72A086A5609}" dt="2024-10-30T16:20:20.259" v="1551" actId="20577"/>
          <ac:spMkLst>
            <pc:docMk/>
            <pc:sldMk cId="1211567028" sldId="272"/>
            <ac:spMk id="6" creationId="{4320DA66-009E-1C09-8304-BB4903DBEE3B}"/>
          </ac:spMkLst>
        </pc:spChg>
        <pc:spChg chg="mod">
          <ac:chgData name="Sue Mazzarella" userId="e6afd40c-dbc8-4886-8416-1ce586ce2adc" providerId="ADAL" clId="{B3C40932-FBA5-4138-9198-B72A086A5609}" dt="2024-10-30T18:48:04.930" v="3407" actId="20577"/>
          <ac:spMkLst>
            <pc:docMk/>
            <pc:sldMk cId="1211567028" sldId="272"/>
            <ac:spMk id="8" creationId="{A3D97742-1596-F4EF-F9E1-9BB3CF289150}"/>
          </ac:spMkLst>
        </pc:spChg>
      </pc:sldChg>
      <pc:sldChg chg="addSp delSp modSp add mod">
        <pc:chgData name="Sue Mazzarella" userId="e6afd40c-dbc8-4886-8416-1ce586ce2adc" providerId="ADAL" clId="{B3C40932-FBA5-4138-9198-B72A086A5609}" dt="2024-10-30T18:26:27.680" v="3157" actId="20577"/>
        <pc:sldMkLst>
          <pc:docMk/>
          <pc:sldMk cId="1343450274" sldId="273"/>
        </pc:sldMkLst>
        <pc:spChg chg="del">
          <ac:chgData name="Sue Mazzarella" userId="e6afd40c-dbc8-4886-8416-1ce586ce2adc" providerId="ADAL" clId="{B3C40932-FBA5-4138-9198-B72A086A5609}" dt="2024-10-30T16:32:32.301" v="1752" actId="21"/>
          <ac:spMkLst>
            <pc:docMk/>
            <pc:sldMk cId="1343450274" sldId="273"/>
            <ac:spMk id="2" creationId="{3D13BD7E-A04E-88AA-857D-B3B822F44FB3}"/>
          </ac:spMkLst>
        </pc:spChg>
        <pc:spChg chg="del">
          <ac:chgData name="Sue Mazzarella" userId="e6afd40c-dbc8-4886-8416-1ce586ce2adc" providerId="ADAL" clId="{B3C40932-FBA5-4138-9198-B72A086A5609}" dt="2024-10-30T16:32:23.826" v="1751" actId="21"/>
          <ac:spMkLst>
            <pc:docMk/>
            <pc:sldMk cId="1343450274" sldId="273"/>
            <ac:spMk id="4" creationId="{717E31EF-AF04-040F-03BD-FCF68A9A4FED}"/>
          </ac:spMkLst>
        </pc:spChg>
        <pc:spChg chg="mod">
          <ac:chgData name="Sue Mazzarella" userId="e6afd40c-dbc8-4886-8416-1ce586ce2adc" providerId="ADAL" clId="{B3C40932-FBA5-4138-9198-B72A086A5609}" dt="2024-10-30T17:23:01.993" v="2115" actId="1076"/>
          <ac:spMkLst>
            <pc:docMk/>
            <pc:sldMk cId="1343450274" sldId="273"/>
            <ac:spMk id="6" creationId="{4320DA66-009E-1C09-8304-BB4903DBEE3B}"/>
          </ac:spMkLst>
        </pc:spChg>
        <pc:spChg chg="del">
          <ac:chgData name="Sue Mazzarella" userId="e6afd40c-dbc8-4886-8416-1ce586ce2adc" providerId="ADAL" clId="{B3C40932-FBA5-4138-9198-B72A086A5609}" dt="2024-10-30T16:32:20.566" v="1750" actId="21"/>
          <ac:spMkLst>
            <pc:docMk/>
            <pc:sldMk cId="1343450274" sldId="273"/>
            <ac:spMk id="7" creationId="{60BCA3A4-C512-D33E-7845-BE783A4C9CE2}"/>
          </ac:spMkLst>
        </pc:spChg>
        <pc:spChg chg="del mod">
          <ac:chgData name="Sue Mazzarella" userId="e6afd40c-dbc8-4886-8416-1ce586ce2adc" providerId="ADAL" clId="{B3C40932-FBA5-4138-9198-B72A086A5609}" dt="2024-10-30T17:07:19.958" v="2049" actId="21"/>
          <ac:spMkLst>
            <pc:docMk/>
            <pc:sldMk cId="1343450274" sldId="273"/>
            <ac:spMk id="8" creationId="{A3D97742-1596-F4EF-F9E1-9BB3CF289150}"/>
          </ac:spMkLst>
        </pc:spChg>
        <pc:spChg chg="add del mod">
          <ac:chgData name="Sue Mazzarella" userId="e6afd40c-dbc8-4886-8416-1ce586ce2adc" providerId="ADAL" clId="{B3C40932-FBA5-4138-9198-B72A086A5609}" dt="2024-10-30T16:32:37.185" v="1753" actId="21"/>
          <ac:spMkLst>
            <pc:docMk/>
            <pc:sldMk cId="1343450274" sldId="273"/>
            <ac:spMk id="9" creationId="{AE546D09-3E72-A9B1-A083-45CF18468C50}"/>
          </ac:spMkLst>
        </pc:spChg>
        <pc:spChg chg="add mod">
          <ac:chgData name="Sue Mazzarella" userId="e6afd40c-dbc8-4886-8416-1ce586ce2adc" providerId="ADAL" clId="{B3C40932-FBA5-4138-9198-B72A086A5609}" dt="2024-10-30T18:25:21.772" v="3156" actId="20577"/>
          <ac:spMkLst>
            <pc:docMk/>
            <pc:sldMk cId="1343450274" sldId="273"/>
            <ac:spMk id="13" creationId="{244DE31E-DD35-BD3C-82B6-F0F83067BE48}"/>
          </ac:spMkLst>
        </pc:spChg>
        <pc:spChg chg="add mod">
          <ac:chgData name="Sue Mazzarella" userId="e6afd40c-dbc8-4886-8416-1ce586ce2adc" providerId="ADAL" clId="{B3C40932-FBA5-4138-9198-B72A086A5609}" dt="2024-10-30T18:26:27.680" v="3157" actId="20577"/>
          <ac:spMkLst>
            <pc:docMk/>
            <pc:sldMk cId="1343450274" sldId="273"/>
            <ac:spMk id="21" creationId="{3EC98002-4210-0E64-6AD3-A355ABD68C3A}"/>
          </ac:spMkLst>
        </pc:spChg>
        <pc:spChg chg="add del mod">
          <ac:chgData name="Sue Mazzarella" userId="e6afd40c-dbc8-4886-8416-1ce586ce2adc" providerId="ADAL" clId="{B3C40932-FBA5-4138-9198-B72A086A5609}" dt="2024-10-30T18:07:39.015" v="2690" actId="21"/>
          <ac:spMkLst>
            <pc:docMk/>
            <pc:sldMk cId="1343450274" sldId="273"/>
            <ac:spMk id="24" creationId="{F7686F49-100B-20A5-E40E-0D1E1320283E}"/>
          </ac:spMkLst>
        </pc:spChg>
        <pc:spChg chg="add del mod">
          <ac:chgData name="Sue Mazzarella" userId="e6afd40c-dbc8-4886-8416-1ce586ce2adc" providerId="ADAL" clId="{B3C40932-FBA5-4138-9198-B72A086A5609}" dt="2024-10-30T17:07:23.951" v="2050" actId="21"/>
          <ac:spMkLst>
            <pc:docMk/>
            <pc:sldMk cId="1343450274" sldId="273"/>
            <ac:spMk id="26" creationId="{394AD0D8-6605-826C-C79F-518BFB7BA036}"/>
          </ac:spMkLst>
        </pc:spChg>
        <pc:spChg chg="add del">
          <ac:chgData name="Sue Mazzarella" userId="e6afd40c-dbc8-4886-8416-1ce586ce2adc" providerId="ADAL" clId="{B3C40932-FBA5-4138-9198-B72A086A5609}" dt="2024-10-30T17:17:36.414" v="2078" actId="22"/>
          <ac:spMkLst>
            <pc:docMk/>
            <pc:sldMk cId="1343450274" sldId="273"/>
            <ac:spMk id="28" creationId="{70315380-1C8C-25AC-4917-F4F5532BD05D}"/>
          </ac:spMkLst>
        </pc:spChg>
        <pc:spChg chg="add del mod">
          <ac:chgData name="Sue Mazzarella" userId="e6afd40c-dbc8-4886-8416-1ce586ce2adc" providerId="ADAL" clId="{B3C40932-FBA5-4138-9198-B72A086A5609}" dt="2024-10-30T18:07:44.914" v="2691" actId="21"/>
          <ac:spMkLst>
            <pc:docMk/>
            <pc:sldMk cId="1343450274" sldId="273"/>
            <ac:spMk id="30" creationId="{A5CBAC1E-20E8-511B-DC03-95B6B51116F8}"/>
          </ac:spMkLst>
        </pc:spChg>
        <pc:picChg chg="add mod">
          <ac:chgData name="Sue Mazzarella" userId="e6afd40c-dbc8-4886-8416-1ce586ce2adc" providerId="ADAL" clId="{B3C40932-FBA5-4138-9198-B72A086A5609}" dt="2024-10-30T18:07:54.638" v="2694" actId="1076"/>
          <ac:picMkLst>
            <pc:docMk/>
            <pc:sldMk cId="1343450274" sldId="273"/>
            <ac:picMk id="18" creationId="{3B038DA1-4DF2-30AB-9819-51135C18CD91}"/>
          </ac:picMkLst>
        </pc:picChg>
        <pc:picChg chg="add mod">
          <ac:chgData name="Sue Mazzarella" userId="e6afd40c-dbc8-4886-8416-1ce586ce2adc" providerId="ADAL" clId="{B3C40932-FBA5-4138-9198-B72A086A5609}" dt="2024-10-30T18:07:56.714" v="2695" actId="1076"/>
          <ac:picMkLst>
            <pc:docMk/>
            <pc:sldMk cId="1343450274" sldId="273"/>
            <ac:picMk id="19" creationId="{11453E24-9044-6436-8195-F569AD2E709B}"/>
          </ac:picMkLst>
        </pc:picChg>
        <pc:picChg chg="add del mod">
          <ac:chgData name="Sue Mazzarella" userId="e6afd40c-dbc8-4886-8416-1ce586ce2adc" providerId="ADAL" clId="{B3C40932-FBA5-4138-9198-B72A086A5609}" dt="2024-10-30T18:07:32.243" v="2689" actId="21"/>
          <ac:picMkLst>
            <pc:docMk/>
            <pc:sldMk cId="1343450274" sldId="273"/>
            <ac:picMk id="22" creationId="{3563C673-183B-E62C-897E-72E3F761C4C8}"/>
          </ac:picMkLst>
        </pc:picChg>
        <pc:picChg chg="add del mod">
          <ac:chgData name="Sue Mazzarella" userId="e6afd40c-dbc8-4886-8416-1ce586ce2adc" providerId="ADAL" clId="{B3C40932-FBA5-4138-9198-B72A086A5609}" dt="2024-10-30T18:07:27.358" v="2688" actId="21"/>
          <ac:picMkLst>
            <pc:docMk/>
            <pc:sldMk cId="1343450274" sldId="273"/>
            <ac:picMk id="31" creationId="{94D42401-9D14-13C0-6AB8-E6B2DD7E0E9E}"/>
          </ac:picMkLst>
        </pc:picChg>
      </pc:sldChg>
      <pc:sldChg chg="addSp delSp modSp add mod">
        <pc:chgData name="Sue Mazzarella" userId="e6afd40c-dbc8-4886-8416-1ce586ce2adc" providerId="ADAL" clId="{B3C40932-FBA5-4138-9198-B72A086A5609}" dt="2024-10-30T18:29:19.721" v="3175" actId="20577"/>
        <pc:sldMkLst>
          <pc:docMk/>
          <pc:sldMk cId="2023360160" sldId="274"/>
        </pc:sldMkLst>
        <pc:spChg chg="mod">
          <ac:chgData name="Sue Mazzarella" userId="e6afd40c-dbc8-4886-8416-1ce586ce2adc" providerId="ADAL" clId="{B3C40932-FBA5-4138-9198-B72A086A5609}" dt="2024-10-30T18:15:03.298" v="2739" actId="27636"/>
          <ac:spMkLst>
            <pc:docMk/>
            <pc:sldMk cId="2023360160" sldId="274"/>
            <ac:spMk id="6" creationId="{4320DA66-009E-1C09-8304-BB4903DBEE3B}"/>
          </ac:spMkLst>
        </pc:spChg>
        <pc:spChg chg="del mod">
          <ac:chgData name="Sue Mazzarella" userId="e6afd40c-dbc8-4886-8416-1ce586ce2adc" providerId="ADAL" clId="{B3C40932-FBA5-4138-9198-B72A086A5609}" dt="2024-10-30T18:09:33.619" v="2709" actId="21"/>
          <ac:spMkLst>
            <pc:docMk/>
            <pc:sldMk cId="2023360160" sldId="274"/>
            <ac:spMk id="13" creationId="{244DE31E-DD35-BD3C-82B6-F0F83067BE48}"/>
          </ac:spMkLst>
        </pc:spChg>
        <pc:spChg chg="del mod">
          <ac:chgData name="Sue Mazzarella" userId="e6afd40c-dbc8-4886-8416-1ce586ce2adc" providerId="ADAL" clId="{B3C40932-FBA5-4138-9198-B72A086A5609}" dt="2024-10-30T18:09:37.015" v="2710" actId="21"/>
          <ac:spMkLst>
            <pc:docMk/>
            <pc:sldMk cId="2023360160" sldId="274"/>
            <ac:spMk id="21" creationId="{3EC98002-4210-0E64-6AD3-A355ABD68C3A}"/>
          </ac:spMkLst>
        </pc:spChg>
        <pc:spChg chg="mod">
          <ac:chgData name="Sue Mazzarella" userId="e6afd40c-dbc8-4886-8416-1ce586ce2adc" providerId="ADAL" clId="{B3C40932-FBA5-4138-9198-B72A086A5609}" dt="2024-10-30T18:29:19.721" v="3175" actId="20577"/>
          <ac:spMkLst>
            <pc:docMk/>
            <pc:sldMk cId="2023360160" sldId="274"/>
            <ac:spMk id="24" creationId="{F7686F49-100B-20A5-E40E-0D1E1320283E}"/>
          </ac:spMkLst>
        </pc:spChg>
        <pc:spChg chg="mod">
          <ac:chgData name="Sue Mazzarella" userId="e6afd40c-dbc8-4886-8416-1ce586ce2adc" providerId="ADAL" clId="{B3C40932-FBA5-4138-9198-B72A086A5609}" dt="2024-10-30T18:09:42.970" v="2711" actId="1076"/>
          <ac:spMkLst>
            <pc:docMk/>
            <pc:sldMk cId="2023360160" sldId="274"/>
            <ac:spMk id="30" creationId="{A5CBAC1E-20E8-511B-DC03-95B6B51116F8}"/>
          </ac:spMkLst>
        </pc:spChg>
        <pc:picChg chg="add del mod">
          <ac:chgData name="Sue Mazzarella" userId="e6afd40c-dbc8-4886-8416-1ce586ce2adc" providerId="ADAL" clId="{B3C40932-FBA5-4138-9198-B72A086A5609}" dt="2024-10-30T18:09:28.329" v="2707" actId="21"/>
          <ac:picMkLst>
            <pc:docMk/>
            <pc:sldMk cId="2023360160" sldId="274"/>
            <ac:picMk id="2" creationId="{0AEAEE1B-737B-1DEA-00B1-29071FB1E692}"/>
          </ac:picMkLst>
        </pc:picChg>
        <pc:picChg chg="add del mod">
          <ac:chgData name="Sue Mazzarella" userId="e6afd40c-dbc8-4886-8416-1ce586ce2adc" providerId="ADAL" clId="{B3C40932-FBA5-4138-9198-B72A086A5609}" dt="2024-10-30T18:09:30.934" v="2708" actId="21"/>
          <ac:picMkLst>
            <pc:docMk/>
            <pc:sldMk cId="2023360160" sldId="274"/>
            <ac:picMk id="3" creationId="{30A8E909-BDC5-42C7-B9BF-D321E626957A}"/>
          </ac:picMkLst>
        </pc:picChg>
        <pc:picChg chg="add mod">
          <ac:chgData name="Sue Mazzarella" userId="e6afd40c-dbc8-4886-8416-1ce586ce2adc" providerId="ADAL" clId="{B3C40932-FBA5-4138-9198-B72A086A5609}" dt="2024-10-30T18:09:51.219" v="2714" actId="1076"/>
          <ac:picMkLst>
            <pc:docMk/>
            <pc:sldMk cId="2023360160" sldId="274"/>
            <ac:picMk id="4" creationId="{03FBAE81-BB26-3E15-0255-4ED895420478}"/>
          </ac:picMkLst>
        </pc:picChg>
        <pc:picChg chg="add mod">
          <ac:chgData name="Sue Mazzarella" userId="e6afd40c-dbc8-4886-8416-1ce586ce2adc" providerId="ADAL" clId="{B3C40932-FBA5-4138-9198-B72A086A5609}" dt="2024-10-30T18:09:53.996" v="2715" actId="1076"/>
          <ac:picMkLst>
            <pc:docMk/>
            <pc:sldMk cId="2023360160" sldId="274"/>
            <ac:picMk id="7" creationId="{413E3ADD-5F5D-2DFC-7C3A-56D2348D84DD}"/>
          </ac:picMkLst>
        </pc:picChg>
        <pc:picChg chg="del">
          <ac:chgData name="Sue Mazzarella" userId="e6afd40c-dbc8-4886-8416-1ce586ce2adc" providerId="ADAL" clId="{B3C40932-FBA5-4138-9198-B72A086A5609}" dt="2024-10-30T17:29:06.288" v="2176" actId="21"/>
          <ac:picMkLst>
            <pc:docMk/>
            <pc:sldMk cId="2023360160" sldId="274"/>
            <ac:picMk id="18" creationId="{3B038DA1-4DF2-30AB-9819-51135C18CD91}"/>
          </ac:picMkLst>
        </pc:picChg>
        <pc:picChg chg="del">
          <ac:chgData name="Sue Mazzarella" userId="e6afd40c-dbc8-4886-8416-1ce586ce2adc" providerId="ADAL" clId="{B3C40932-FBA5-4138-9198-B72A086A5609}" dt="2024-10-30T17:29:04.254" v="2175" actId="21"/>
          <ac:picMkLst>
            <pc:docMk/>
            <pc:sldMk cId="2023360160" sldId="274"/>
            <ac:picMk id="19" creationId="{11453E24-9044-6436-8195-F569AD2E709B}"/>
          </ac:picMkLst>
        </pc:picChg>
        <pc:picChg chg="del">
          <ac:chgData name="Sue Mazzarella" userId="e6afd40c-dbc8-4886-8416-1ce586ce2adc" providerId="ADAL" clId="{B3C40932-FBA5-4138-9198-B72A086A5609}" dt="2024-10-30T17:29:10.723" v="2178" actId="21"/>
          <ac:picMkLst>
            <pc:docMk/>
            <pc:sldMk cId="2023360160" sldId="274"/>
            <ac:picMk id="22" creationId="{3563C673-183B-E62C-897E-72E3F761C4C8}"/>
          </ac:picMkLst>
        </pc:picChg>
        <pc:picChg chg="del">
          <ac:chgData name="Sue Mazzarella" userId="e6afd40c-dbc8-4886-8416-1ce586ce2adc" providerId="ADAL" clId="{B3C40932-FBA5-4138-9198-B72A086A5609}" dt="2024-10-30T17:29:08.439" v="2177" actId="21"/>
          <ac:picMkLst>
            <pc:docMk/>
            <pc:sldMk cId="2023360160" sldId="274"/>
            <ac:picMk id="31" creationId="{94D42401-9D14-13C0-6AB8-E6B2DD7E0E9E}"/>
          </ac:picMkLst>
        </pc:picChg>
      </pc:sldChg>
      <pc:sldChg chg="addSp delSp modSp add mod">
        <pc:chgData name="Sue Mazzarella" userId="e6afd40c-dbc8-4886-8416-1ce586ce2adc" providerId="ADAL" clId="{B3C40932-FBA5-4138-9198-B72A086A5609}" dt="2024-10-30T18:29:48.936" v="3187" actId="20577"/>
        <pc:sldMkLst>
          <pc:docMk/>
          <pc:sldMk cId="125465465" sldId="275"/>
        </pc:sldMkLst>
        <pc:spChg chg="mod">
          <ac:chgData name="Sue Mazzarella" userId="e6afd40c-dbc8-4886-8416-1ce586ce2adc" providerId="ADAL" clId="{B3C40932-FBA5-4138-9198-B72A086A5609}" dt="2024-10-30T18:15:13.260" v="2741" actId="27636"/>
          <ac:spMkLst>
            <pc:docMk/>
            <pc:sldMk cId="125465465" sldId="275"/>
            <ac:spMk id="6" creationId="{4320DA66-009E-1C09-8304-BB4903DBEE3B}"/>
          </ac:spMkLst>
        </pc:spChg>
        <pc:spChg chg="mod">
          <ac:chgData name="Sue Mazzarella" userId="e6afd40c-dbc8-4886-8416-1ce586ce2adc" providerId="ADAL" clId="{B3C40932-FBA5-4138-9198-B72A086A5609}" dt="2024-10-30T18:29:48.936" v="3187" actId="20577"/>
          <ac:spMkLst>
            <pc:docMk/>
            <pc:sldMk cId="125465465" sldId="275"/>
            <ac:spMk id="13" creationId="{244DE31E-DD35-BD3C-82B6-F0F83067BE48}"/>
          </ac:spMkLst>
        </pc:spChg>
        <pc:spChg chg="mod">
          <ac:chgData name="Sue Mazzarella" userId="e6afd40c-dbc8-4886-8416-1ce586ce2adc" providerId="ADAL" clId="{B3C40932-FBA5-4138-9198-B72A086A5609}" dt="2024-10-30T18:10:46.147" v="2721" actId="1076"/>
          <ac:spMkLst>
            <pc:docMk/>
            <pc:sldMk cId="125465465" sldId="275"/>
            <ac:spMk id="21" creationId="{3EC98002-4210-0E64-6AD3-A355ABD68C3A}"/>
          </ac:spMkLst>
        </pc:spChg>
        <pc:spChg chg="del mod">
          <ac:chgData name="Sue Mazzarella" userId="e6afd40c-dbc8-4886-8416-1ce586ce2adc" providerId="ADAL" clId="{B3C40932-FBA5-4138-9198-B72A086A5609}" dt="2024-10-30T18:10:40.588" v="2720" actId="21"/>
          <ac:spMkLst>
            <pc:docMk/>
            <pc:sldMk cId="125465465" sldId="275"/>
            <ac:spMk id="24" creationId="{F7686F49-100B-20A5-E40E-0D1E1320283E}"/>
          </ac:spMkLst>
        </pc:spChg>
        <pc:spChg chg="del mod">
          <ac:chgData name="Sue Mazzarella" userId="e6afd40c-dbc8-4886-8416-1ce586ce2adc" providerId="ADAL" clId="{B3C40932-FBA5-4138-9198-B72A086A5609}" dt="2024-10-30T18:10:36.705" v="2719" actId="21"/>
          <ac:spMkLst>
            <pc:docMk/>
            <pc:sldMk cId="125465465" sldId="275"/>
            <ac:spMk id="30" creationId="{A5CBAC1E-20E8-511B-DC03-95B6B51116F8}"/>
          </ac:spMkLst>
        </pc:spChg>
        <pc:picChg chg="del">
          <ac:chgData name="Sue Mazzarella" userId="e6afd40c-dbc8-4886-8416-1ce586ce2adc" providerId="ADAL" clId="{B3C40932-FBA5-4138-9198-B72A086A5609}" dt="2024-10-30T17:50:46.170" v="2438" actId="21"/>
          <ac:picMkLst>
            <pc:docMk/>
            <pc:sldMk cId="125465465" sldId="275"/>
            <ac:picMk id="2" creationId="{0AEAEE1B-737B-1DEA-00B1-29071FB1E692}"/>
          </ac:picMkLst>
        </pc:picChg>
        <pc:picChg chg="del">
          <ac:chgData name="Sue Mazzarella" userId="e6afd40c-dbc8-4886-8416-1ce586ce2adc" providerId="ADAL" clId="{B3C40932-FBA5-4138-9198-B72A086A5609}" dt="2024-10-30T17:50:47.965" v="2439" actId="21"/>
          <ac:picMkLst>
            <pc:docMk/>
            <pc:sldMk cId="125465465" sldId="275"/>
            <ac:picMk id="3" creationId="{30A8E909-BDC5-42C7-B9BF-D321E626957A}"/>
          </ac:picMkLst>
        </pc:picChg>
        <pc:picChg chg="del">
          <ac:chgData name="Sue Mazzarella" userId="e6afd40c-dbc8-4886-8416-1ce586ce2adc" providerId="ADAL" clId="{B3C40932-FBA5-4138-9198-B72A086A5609}" dt="2024-10-30T17:50:44.403" v="2437" actId="21"/>
          <ac:picMkLst>
            <pc:docMk/>
            <pc:sldMk cId="125465465" sldId="275"/>
            <ac:picMk id="4" creationId="{03FBAE81-BB26-3E15-0255-4ED895420478}"/>
          </ac:picMkLst>
        </pc:picChg>
        <pc:picChg chg="del">
          <ac:chgData name="Sue Mazzarella" userId="e6afd40c-dbc8-4886-8416-1ce586ce2adc" providerId="ADAL" clId="{B3C40932-FBA5-4138-9198-B72A086A5609}" dt="2024-10-30T17:50:50.366" v="2440" actId="21"/>
          <ac:picMkLst>
            <pc:docMk/>
            <pc:sldMk cId="125465465" sldId="275"/>
            <ac:picMk id="7" creationId="{413E3ADD-5F5D-2DFC-7C3A-56D2348D84DD}"/>
          </ac:picMkLst>
        </pc:picChg>
        <pc:picChg chg="add mod">
          <ac:chgData name="Sue Mazzarella" userId="e6afd40c-dbc8-4886-8416-1ce586ce2adc" providerId="ADAL" clId="{B3C40932-FBA5-4138-9198-B72A086A5609}" dt="2024-10-30T18:10:52.689" v="2723" actId="1076"/>
          <ac:picMkLst>
            <pc:docMk/>
            <pc:sldMk cId="125465465" sldId="275"/>
            <ac:picMk id="8" creationId="{B256CF00-2BFC-C88A-D677-099D71385C68}"/>
          </ac:picMkLst>
        </pc:picChg>
        <pc:picChg chg="add mod">
          <ac:chgData name="Sue Mazzarella" userId="e6afd40c-dbc8-4886-8416-1ce586ce2adc" providerId="ADAL" clId="{B3C40932-FBA5-4138-9198-B72A086A5609}" dt="2024-10-30T18:10:49.016" v="2722" actId="1076"/>
          <ac:picMkLst>
            <pc:docMk/>
            <pc:sldMk cId="125465465" sldId="275"/>
            <ac:picMk id="9" creationId="{BCA94878-9371-B73C-BA78-F2D44D3115FE}"/>
          </ac:picMkLst>
        </pc:picChg>
        <pc:picChg chg="add del mod">
          <ac:chgData name="Sue Mazzarella" userId="e6afd40c-dbc8-4886-8416-1ce586ce2adc" providerId="ADAL" clId="{B3C40932-FBA5-4138-9198-B72A086A5609}" dt="2024-10-30T18:10:32.413" v="2718" actId="21"/>
          <ac:picMkLst>
            <pc:docMk/>
            <pc:sldMk cId="125465465" sldId="275"/>
            <ac:picMk id="11" creationId="{765509D8-AFDB-13A6-1967-0B9E614C91C2}"/>
          </ac:picMkLst>
        </pc:picChg>
        <pc:picChg chg="add del mod">
          <ac:chgData name="Sue Mazzarella" userId="e6afd40c-dbc8-4886-8416-1ce586ce2adc" providerId="ADAL" clId="{B3C40932-FBA5-4138-9198-B72A086A5609}" dt="2024-10-30T18:10:29.022" v="2717" actId="21"/>
          <ac:picMkLst>
            <pc:docMk/>
            <pc:sldMk cId="125465465" sldId="275"/>
            <ac:picMk id="18" creationId="{361161BF-039E-C023-C85F-EC2274352855}"/>
          </ac:picMkLst>
        </pc:picChg>
      </pc:sldChg>
      <pc:sldChg chg="delSp modSp add mod">
        <pc:chgData name="Sue Mazzarella" userId="e6afd40c-dbc8-4886-8416-1ce586ce2adc" providerId="ADAL" clId="{B3C40932-FBA5-4138-9198-B72A086A5609}" dt="2024-10-30T18:07:15.325" v="2687" actId="1076"/>
        <pc:sldMkLst>
          <pc:docMk/>
          <pc:sldMk cId="3170373844" sldId="276"/>
        </pc:sldMkLst>
        <pc:spChg chg="del">
          <ac:chgData name="Sue Mazzarella" userId="e6afd40c-dbc8-4886-8416-1ce586ce2adc" providerId="ADAL" clId="{B3C40932-FBA5-4138-9198-B72A086A5609}" dt="2024-10-30T18:06:16.874" v="2675" actId="21"/>
          <ac:spMkLst>
            <pc:docMk/>
            <pc:sldMk cId="3170373844" sldId="276"/>
            <ac:spMk id="13" creationId="{244DE31E-DD35-BD3C-82B6-F0F83067BE48}"/>
          </ac:spMkLst>
        </pc:spChg>
        <pc:spChg chg="del">
          <ac:chgData name="Sue Mazzarella" userId="e6afd40c-dbc8-4886-8416-1ce586ce2adc" providerId="ADAL" clId="{B3C40932-FBA5-4138-9198-B72A086A5609}" dt="2024-10-30T18:06:24.656" v="2677" actId="21"/>
          <ac:spMkLst>
            <pc:docMk/>
            <pc:sldMk cId="3170373844" sldId="276"/>
            <ac:spMk id="21" creationId="{3EC98002-4210-0E64-6AD3-A355ABD68C3A}"/>
          </ac:spMkLst>
        </pc:spChg>
        <pc:spChg chg="mod">
          <ac:chgData name="Sue Mazzarella" userId="e6afd40c-dbc8-4886-8416-1ce586ce2adc" providerId="ADAL" clId="{B3C40932-FBA5-4138-9198-B72A086A5609}" dt="2024-10-30T18:07:05.095" v="2684" actId="1076"/>
          <ac:spMkLst>
            <pc:docMk/>
            <pc:sldMk cId="3170373844" sldId="276"/>
            <ac:spMk id="24" creationId="{F7686F49-100B-20A5-E40E-0D1E1320283E}"/>
          </ac:spMkLst>
        </pc:spChg>
        <pc:spChg chg="mod">
          <ac:chgData name="Sue Mazzarella" userId="e6afd40c-dbc8-4886-8416-1ce586ce2adc" providerId="ADAL" clId="{B3C40932-FBA5-4138-9198-B72A086A5609}" dt="2024-10-30T18:06:33.139" v="2679" actId="1076"/>
          <ac:spMkLst>
            <pc:docMk/>
            <pc:sldMk cId="3170373844" sldId="276"/>
            <ac:spMk id="30" creationId="{A5CBAC1E-20E8-511B-DC03-95B6B51116F8}"/>
          </ac:spMkLst>
        </pc:spChg>
        <pc:picChg chg="del">
          <ac:chgData name="Sue Mazzarella" userId="e6afd40c-dbc8-4886-8416-1ce586ce2adc" providerId="ADAL" clId="{B3C40932-FBA5-4138-9198-B72A086A5609}" dt="2024-10-30T18:06:18.726" v="2676" actId="21"/>
          <ac:picMkLst>
            <pc:docMk/>
            <pc:sldMk cId="3170373844" sldId="276"/>
            <ac:picMk id="18" creationId="{3B038DA1-4DF2-30AB-9819-51135C18CD91}"/>
          </ac:picMkLst>
        </pc:picChg>
        <pc:picChg chg="del">
          <ac:chgData name="Sue Mazzarella" userId="e6afd40c-dbc8-4886-8416-1ce586ce2adc" providerId="ADAL" clId="{B3C40932-FBA5-4138-9198-B72A086A5609}" dt="2024-10-30T18:06:27.126" v="2678" actId="21"/>
          <ac:picMkLst>
            <pc:docMk/>
            <pc:sldMk cId="3170373844" sldId="276"/>
            <ac:picMk id="19" creationId="{11453E24-9044-6436-8195-F569AD2E709B}"/>
          </ac:picMkLst>
        </pc:picChg>
        <pc:picChg chg="mod">
          <ac:chgData name="Sue Mazzarella" userId="e6afd40c-dbc8-4886-8416-1ce586ce2adc" providerId="ADAL" clId="{B3C40932-FBA5-4138-9198-B72A086A5609}" dt="2024-10-30T18:07:15.325" v="2687" actId="1076"/>
          <ac:picMkLst>
            <pc:docMk/>
            <pc:sldMk cId="3170373844" sldId="276"/>
            <ac:picMk id="22" creationId="{3563C673-183B-E62C-897E-72E3F761C4C8}"/>
          </ac:picMkLst>
        </pc:picChg>
        <pc:picChg chg="mod">
          <ac:chgData name="Sue Mazzarella" userId="e6afd40c-dbc8-4886-8416-1ce586ce2adc" providerId="ADAL" clId="{B3C40932-FBA5-4138-9198-B72A086A5609}" dt="2024-10-30T18:07:11.750" v="2686" actId="1076"/>
          <ac:picMkLst>
            <pc:docMk/>
            <pc:sldMk cId="3170373844" sldId="276"/>
            <ac:picMk id="31" creationId="{94D42401-9D14-13C0-6AB8-E6B2DD7E0E9E}"/>
          </ac:picMkLst>
        </pc:picChg>
      </pc:sldChg>
      <pc:sldChg chg="delSp modSp add mod ord">
        <pc:chgData name="Sue Mazzarella" userId="e6afd40c-dbc8-4886-8416-1ce586ce2adc" providerId="ADAL" clId="{B3C40932-FBA5-4138-9198-B72A086A5609}" dt="2024-10-30T18:28:00.030" v="3161" actId="20577"/>
        <pc:sldMkLst>
          <pc:docMk/>
          <pc:sldMk cId="425012946" sldId="277"/>
        </pc:sldMkLst>
        <pc:spChg chg="mod">
          <ac:chgData name="Sue Mazzarella" userId="e6afd40c-dbc8-4886-8416-1ce586ce2adc" providerId="ADAL" clId="{B3C40932-FBA5-4138-9198-B72A086A5609}" dt="2024-10-30T18:14:21.259" v="2734" actId="27636"/>
          <ac:spMkLst>
            <pc:docMk/>
            <pc:sldMk cId="425012946" sldId="277"/>
            <ac:spMk id="6" creationId="{4320DA66-009E-1C09-8304-BB4903DBEE3B}"/>
          </ac:spMkLst>
        </pc:spChg>
        <pc:spChg chg="mod">
          <ac:chgData name="Sue Mazzarella" userId="e6afd40c-dbc8-4886-8416-1ce586ce2adc" providerId="ADAL" clId="{B3C40932-FBA5-4138-9198-B72A086A5609}" dt="2024-10-30T18:14:43.393" v="2737" actId="1076"/>
          <ac:spMkLst>
            <pc:docMk/>
            <pc:sldMk cId="425012946" sldId="277"/>
            <ac:spMk id="13" creationId="{244DE31E-DD35-BD3C-82B6-F0F83067BE48}"/>
          </ac:spMkLst>
        </pc:spChg>
        <pc:spChg chg="mod">
          <ac:chgData name="Sue Mazzarella" userId="e6afd40c-dbc8-4886-8416-1ce586ce2adc" providerId="ADAL" clId="{B3C40932-FBA5-4138-9198-B72A086A5609}" dt="2024-10-30T18:28:00.030" v="3161" actId="20577"/>
          <ac:spMkLst>
            <pc:docMk/>
            <pc:sldMk cId="425012946" sldId="277"/>
            <ac:spMk id="21" creationId="{3EC98002-4210-0E64-6AD3-A355ABD68C3A}"/>
          </ac:spMkLst>
        </pc:spChg>
        <pc:spChg chg="del">
          <ac:chgData name="Sue Mazzarella" userId="e6afd40c-dbc8-4886-8416-1ce586ce2adc" providerId="ADAL" clId="{B3C40932-FBA5-4138-9198-B72A086A5609}" dt="2024-10-30T18:08:53.300" v="2699" actId="21"/>
          <ac:spMkLst>
            <pc:docMk/>
            <pc:sldMk cId="425012946" sldId="277"/>
            <ac:spMk id="24" creationId="{F7686F49-100B-20A5-E40E-0D1E1320283E}"/>
          </ac:spMkLst>
        </pc:spChg>
        <pc:spChg chg="del">
          <ac:chgData name="Sue Mazzarella" userId="e6afd40c-dbc8-4886-8416-1ce586ce2adc" providerId="ADAL" clId="{B3C40932-FBA5-4138-9198-B72A086A5609}" dt="2024-10-30T18:08:46.682" v="2697" actId="21"/>
          <ac:spMkLst>
            <pc:docMk/>
            <pc:sldMk cId="425012946" sldId="277"/>
            <ac:spMk id="30" creationId="{A5CBAC1E-20E8-511B-DC03-95B6B51116F8}"/>
          </ac:spMkLst>
        </pc:spChg>
        <pc:picChg chg="mod">
          <ac:chgData name="Sue Mazzarella" userId="e6afd40c-dbc8-4886-8416-1ce586ce2adc" providerId="ADAL" clId="{B3C40932-FBA5-4138-9198-B72A086A5609}" dt="2024-10-30T18:14:37.979" v="2736" actId="1076"/>
          <ac:picMkLst>
            <pc:docMk/>
            <pc:sldMk cId="425012946" sldId="277"/>
            <ac:picMk id="2" creationId="{0AEAEE1B-737B-1DEA-00B1-29071FB1E692}"/>
          </ac:picMkLst>
        </pc:picChg>
        <pc:picChg chg="mod">
          <ac:chgData name="Sue Mazzarella" userId="e6afd40c-dbc8-4886-8416-1ce586ce2adc" providerId="ADAL" clId="{B3C40932-FBA5-4138-9198-B72A086A5609}" dt="2024-10-30T18:14:36.113" v="2735" actId="1076"/>
          <ac:picMkLst>
            <pc:docMk/>
            <pc:sldMk cId="425012946" sldId="277"/>
            <ac:picMk id="3" creationId="{30A8E909-BDC5-42C7-B9BF-D321E626957A}"/>
          </ac:picMkLst>
        </pc:picChg>
        <pc:picChg chg="del">
          <ac:chgData name="Sue Mazzarella" userId="e6afd40c-dbc8-4886-8416-1ce586ce2adc" providerId="ADAL" clId="{B3C40932-FBA5-4138-9198-B72A086A5609}" dt="2024-10-30T18:08:49.289" v="2698" actId="21"/>
          <ac:picMkLst>
            <pc:docMk/>
            <pc:sldMk cId="425012946" sldId="277"/>
            <ac:picMk id="4" creationId="{03FBAE81-BB26-3E15-0255-4ED895420478}"/>
          </ac:picMkLst>
        </pc:picChg>
        <pc:picChg chg="del">
          <ac:chgData name="Sue Mazzarella" userId="e6afd40c-dbc8-4886-8416-1ce586ce2adc" providerId="ADAL" clId="{B3C40932-FBA5-4138-9198-B72A086A5609}" dt="2024-10-30T18:08:55.980" v="2700" actId="21"/>
          <ac:picMkLst>
            <pc:docMk/>
            <pc:sldMk cId="425012946" sldId="277"/>
            <ac:picMk id="7" creationId="{413E3ADD-5F5D-2DFC-7C3A-56D2348D84DD}"/>
          </ac:picMkLst>
        </pc:picChg>
      </pc:sldChg>
      <pc:sldChg chg="delSp modSp add mod">
        <pc:chgData name="Sue Mazzarella" userId="e6afd40c-dbc8-4886-8416-1ce586ce2adc" providerId="ADAL" clId="{B3C40932-FBA5-4138-9198-B72A086A5609}" dt="2024-10-30T18:34:12.220" v="3250" actId="20577"/>
        <pc:sldMkLst>
          <pc:docMk/>
          <pc:sldMk cId="2888575682" sldId="278"/>
        </pc:sldMkLst>
        <pc:spChg chg="mod">
          <ac:chgData name="Sue Mazzarella" userId="e6afd40c-dbc8-4886-8416-1ce586ce2adc" providerId="ADAL" clId="{B3C40932-FBA5-4138-9198-B72A086A5609}" dt="2024-10-30T18:15:23.698" v="2743" actId="27636"/>
          <ac:spMkLst>
            <pc:docMk/>
            <pc:sldMk cId="2888575682" sldId="278"/>
            <ac:spMk id="6" creationId="{4320DA66-009E-1C09-8304-BB4903DBEE3B}"/>
          </ac:spMkLst>
        </pc:spChg>
        <pc:spChg chg="del">
          <ac:chgData name="Sue Mazzarella" userId="e6afd40c-dbc8-4886-8416-1ce586ce2adc" providerId="ADAL" clId="{B3C40932-FBA5-4138-9198-B72A086A5609}" dt="2024-10-30T18:11:12.064" v="2726" actId="21"/>
          <ac:spMkLst>
            <pc:docMk/>
            <pc:sldMk cId="2888575682" sldId="278"/>
            <ac:spMk id="13" creationId="{244DE31E-DD35-BD3C-82B6-F0F83067BE48}"/>
          </ac:spMkLst>
        </pc:spChg>
        <pc:spChg chg="del">
          <ac:chgData name="Sue Mazzarella" userId="e6afd40c-dbc8-4886-8416-1ce586ce2adc" providerId="ADAL" clId="{B3C40932-FBA5-4138-9198-B72A086A5609}" dt="2024-10-30T18:11:15.112" v="2727" actId="21"/>
          <ac:spMkLst>
            <pc:docMk/>
            <pc:sldMk cId="2888575682" sldId="278"/>
            <ac:spMk id="21" creationId="{3EC98002-4210-0E64-6AD3-A355ABD68C3A}"/>
          </ac:spMkLst>
        </pc:spChg>
        <pc:spChg chg="mod">
          <ac:chgData name="Sue Mazzarella" userId="e6afd40c-dbc8-4886-8416-1ce586ce2adc" providerId="ADAL" clId="{B3C40932-FBA5-4138-9198-B72A086A5609}" dt="2024-10-30T18:34:12.220" v="3250" actId="20577"/>
          <ac:spMkLst>
            <pc:docMk/>
            <pc:sldMk cId="2888575682" sldId="278"/>
            <ac:spMk id="24" creationId="{F7686F49-100B-20A5-E40E-0D1E1320283E}"/>
          </ac:spMkLst>
        </pc:spChg>
        <pc:spChg chg="mod">
          <ac:chgData name="Sue Mazzarella" userId="e6afd40c-dbc8-4886-8416-1ce586ce2adc" providerId="ADAL" clId="{B3C40932-FBA5-4138-9198-B72A086A5609}" dt="2024-10-30T18:32:25.294" v="3242" actId="20577"/>
          <ac:spMkLst>
            <pc:docMk/>
            <pc:sldMk cId="2888575682" sldId="278"/>
            <ac:spMk id="30" creationId="{A5CBAC1E-20E8-511B-DC03-95B6B51116F8}"/>
          </ac:spMkLst>
        </pc:spChg>
        <pc:picChg chg="del">
          <ac:chgData name="Sue Mazzarella" userId="e6afd40c-dbc8-4886-8416-1ce586ce2adc" providerId="ADAL" clId="{B3C40932-FBA5-4138-9198-B72A086A5609}" dt="2024-10-30T18:11:03.795" v="2724" actId="21"/>
          <ac:picMkLst>
            <pc:docMk/>
            <pc:sldMk cId="2888575682" sldId="278"/>
            <ac:picMk id="8" creationId="{B256CF00-2BFC-C88A-D677-099D71385C68}"/>
          </ac:picMkLst>
        </pc:picChg>
        <pc:picChg chg="del">
          <ac:chgData name="Sue Mazzarella" userId="e6afd40c-dbc8-4886-8416-1ce586ce2adc" providerId="ADAL" clId="{B3C40932-FBA5-4138-9198-B72A086A5609}" dt="2024-10-30T18:11:05.637" v="2725" actId="21"/>
          <ac:picMkLst>
            <pc:docMk/>
            <pc:sldMk cId="2888575682" sldId="278"/>
            <ac:picMk id="9" creationId="{BCA94878-9371-B73C-BA78-F2D44D3115FE}"/>
          </ac:picMkLst>
        </pc:picChg>
        <pc:picChg chg="mod">
          <ac:chgData name="Sue Mazzarella" userId="e6afd40c-dbc8-4886-8416-1ce586ce2adc" providerId="ADAL" clId="{B3C40932-FBA5-4138-9198-B72A086A5609}" dt="2024-10-30T18:11:35.021" v="2731" actId="1076"/>
          <ac:picMkLst>
            <pc:docMk/>
            <pc:sldMk cId="2888575682" sldId="278"/>
            <ac:picMk id="11" creationId="{765509D8-AFDB-13A6-1967-0B9E614C91C2}"/>
          </ac:picMkLst>
        </pc:picChg>
        <pc:picChg chg="mod">
          <ac:chgData name="Sue Mazzarella" userId="e6afd40c-dbc8-4886-8416-1ce586ce2adc" providerId="ADAL" clId="{B3C40932-FBA5-4138-9198-B72A086A5609}" dt="2024-10-30T18:11:37.630" v="2732" actId="1076"/>
          <ac:picMkLst>
            <pc:docMk/>
            <pc:sldMk cId="2888575682" sldId="278"/>
            <ac:picMk id="18" creationId="{361161BF-039E-C023-C85F-EC2274352855}"/>
          </ac:picMkLst>
        </pc:picChg>
      </pc:sldChg>
      <pc:sldChg chg="addSp delSp modSp add del mod ord">
        <pc:chgData name="Sue Mazzarella" userId="e6afd40c-dbc8-4886-8416-1ce586ce2adc" providerId="ADAL" clId="{B3C40932-FBA5-4138-9198-B72A086A5609}" dt="2024-11-13T15:10:56.213" v="4284" actId="2696"/>
        <pc:sldMkLst>
          <pc:docMk/>
          <pc:sldMk cId="483329434" sldId="279"/>
        </pc:sldMkLst>
        <pc:spChg chg="del">
          <ac:chgData name="Sue Mazzarella" userId="e6afd40c-dbc8-4886-8416-1ce586ce2adc" providerId="ADAL" clId="{B3C40932-FBA5-4138-9198-B72A086A5609}" dt="2024-11-12T16:22:58.586" v="3805" actId="21"/>
          <ac:spMkLst>
            <pc:docMk/>
            <pc:sldMk cId="483329434" sldId="279"/>
            <ac:spMk id="2" creationId="{3D13BD7E-A04E-88AA-857D-B3B822F44FB3}"/>
          </ac:spMkLst>
        </pc:spChg>
        <pc:spChg chg="del">
          <ac:chgData name="Sue Mazzarella" userId="e6afd40c-dbc8-4886-8416-1ce586ce2adc" providerId="ADAL" clId="{B3C40932-FBA5-4138-9198-B72A086A5609}" dt="2024-11-08T15:02:02.978" v="3475" actId="21"/>
          <ac:spMkLst>
            <pc:docMk/>
            <pc:sldMk cId="483329434" sldId="279"/>
            <ac:spMk id="4" creationId="{717E31EF-AF04-040F-03BD-FCF68A9A4FED}"/>
          </ac:spMkLst>
        </pc:spChg>
        <pc:spChg chg="mod">
          <ac:chgData name="Sue Mazzarella" userId="e6afd40c-dbc8-4886-8416-1ce586ce2adc" providerId="ADAL" clId="{B3C40932-FBA5-4138-9198-B72A086A5609}" dt="2024-11-12T17:38:20.110" v="3906" actId="6549"/>
          <ac:spMkLst>
            <pc:docMk/>
            <pc:sldMk cId="483329434" sldId="279"/>
            <ac:spMk id="6" creationId="{4320DA66-009E-1C09-8304-BB4903DBEE3B}"/>
          </ac:spMkLst>
        </pc:spChg>
        <pc:spChg chg="del">
          <ac:chgData name="Sue Mazzarella" userId="e6afd40c-dbc8-4886-8416-1ce586ce2adc" providerId="ADAL" clId="{B3C40932-FBA5-4138-9198-B72A086A5609}" dt="2024-11-08T15:01:57.339" v="3474" actId="21"/>
          <ac:spMkLst>
            <pc:docMk/>
            <pc:sldMk cId="483329434" sldId="279"/>
            <ac:spMk id="7" creationId="{60BCA3A4-C512-D33E-7845-BE783A4C9CE2}"/>
          </ac:spMkLst>
        </pc:spChg>
        <pc:spChg chg="mod">
          <ac:chgData name="Sue Mazzarella" userId="e6afd40c-dbc8-4886-8416-1ce586ce2adc" providerId="ADAL" clId="{B3C40932-FBA5-4138-9198-B72A086A5609}" dt="2024-11-12T16:29:30.530" v="3822" actId="20577"/>
          <ac:spMkLst>
            <pc:docMk/>
            <pc:sldMk cId="483329434" sldId="279"/>
            <ac:spMk id="8" creationId="{A3D97742-1596-F4EF-F9E1-9BB3CF289150}"/>
          </ac:spMkLst>
        </pc:spChg>
        <pc:spChg chg="add del mod">
          <ac:chgData name="Sue Mazzarella" userId="e6afd40c-dbc8-4886-8416-1ce586ce2adc" providerId="ADAL" clId="{B3C40932-FBA5-4138-9198-B72A086A5609}" dt="2024-11-12T16:23:01.949" v="3806" actId="21"/>
          <ac:spMkLst>
            <pc:docMk/>
            <pc:sldMk cId="483329434" sldId="279"/>
            <ac:spMk id="9" creationId="{0FB27DA5-20D7-C4F9-8E69-AB2B2205EBF4}"/>
          </ac:spMkLst>
        </pc:spChg>
      </pc:sldChg>
      <pc:sldChg chg="add del">
        <pc:chgData name="Sue Mazzarella" userId="e6afd40c-dbc8-4886-8416-1ce586ce2adc" providerId="ADAL" clId="{B3C40932-FBA5-4138-9198-B72A086A5609}" dt="2024-11-12T16:26:04.629" v="3809" actId="2696"/>
        <pc:sldMkLst>
          <pc:docMk/>
          <pc:sldMk cId="641396752" sldId="280"/>
        </pc:sldMkLst>
      </pc:sldChg>
      <pc:sldChg chg="modSp add mod ord">
        <pc:chgData name="Sue Mazzarella" userId="e6afd40c-dbc8-4886-8416-1ce586ce2adc" providerId="ADAL" clId="{B3C40932-FBA5-4138-9198-B72A086A5609}" dt="2024-11-13T17:36:33.592" v="4385"/>
        <pc:sldMkLst>
          <pc:docMk/>
          <pc:sldMk cId="1523301971" sldId="280"/>
        </pc:sldMkLst>
        <pc:spChg chg="mod">
          <ac:chgData name="Sue Mazzarella" userId="e6afd40c-dbc8-4886-8416-1ce586ce2adc" providerId="ADAL" clId="{B3C40932-FBA5-4138-9198-B72A086A5609}" dt="2024-11-12T17:38:51.556" v="3938" actId="6549"/>
          <ac:spMkLst>
            <pc:docMk/>
            <pc:sldMk cId="1523301971" sldId="280"/>
            <ac:spMk id="6" creationId="{4320DA66-009E-1C09-8304-BB4903DBEE3B}"/>
          </ac:spMkLst>
        </pc:spChg>
        <pc:spChg chg="mod">
          <ac:chgData name="Sue Mazzarella" userId="e6afd40c-dbc8-4886-8416-1ce586ce2adc" providerId="ADAL" clId="{B3C40932-FBA5-4138-9198-B72A086A5609}" dt="2024-11-13T17:32:24.638" v="4299" actId="20577"/>
          <ac:spMkLst>
            <pc:docMk/>
            <pc:sldMk cId="1523301971" sldId="280"/>
            <ac:spMk id="8" creationId="{A3D97742-1596-F4EF-F9E1-9BB3CF289150}"/>
          </ac:spMkLst>
        </pc:spChg>
      </pc:sldChg>
      <pc:sldChg chg="modSp add mod">
        <pc:chgData name="Sue Mazzarella" userId="e6afd40c-dbc8-4886-8416-1ce586ce2adc" providerId="ADAL" clId="{B3C40932-FBA5-4138-9198-B72A086A5609}" dt="2024-11-13T14:51:07.792" v="4188" actId="20577"/>
        <pc:sldMkLst>
          <pc:docMk/>
          <pc:sldMk cId="3494565455" sldId="281"/>
        </pc:sldMkLst>
        <pc:spChg chg="mod">
          <ac:chgData name="Sue Mazzarella" userId="e6afd40c-dbc8-4886-8416-1ce586ce2adc" providerId="ADAL" clId="{B3C40932-FBA5-4138-9198-B72A086A5609}" dt="2024-11-13T14:51:07.792" v="4188" actId="20577"/>
          <ac:spMkLst>
            <pc:docMk/>
            <pc:sldMk cId="3494565455" sldId="281"/>
            <ac:spMk id="8" creationId="{A3D97742-1596-F4EF-F9E1-9BB3CF289150}"/>
          </ac:spMkLst>
        </pc:spChg>
      </pc:sldChg>
      <pc:sldChg chg="modSp add mod">
        <pc:chgData name="Sue Mazzarella" userId="e6afd40c-dbc8-4886-8416-1ce586ce2adc" providerId="ADAL" clId="{B3C40932-FBA5-4138-9198-B72A086A5609}" dt="2024-11-13T15:37:50.544" v="4295" actId="20577"/>
        <pc:sldMkLst>
          <pc:docMk/>
          <pc:sldMk cId="3529820860" sldId="282"/>
        </pc:sldMkLst>
        <pc:spChg chg="mod">
          <ac:chgData name="Sue Mazzarella" userId="e6afd40c-dbc8-4886-8416-1ce586ce2adc" providerId="ADAL" clId="{B3C40932-FBA5-4138-9198-B72A086A5609}" dt="2024-11-13T15:37:50.544" v="4295" actId="20577"/>
          <ac:spMkLst>
            <pc:docMk/>
            <pc:sldMk cId="3529820860" sldId="282"/>
            <ac:spMk id="8" creationId="{A3D97742-1596-F4EF-F9E1-9BB3CF289150}"/>
          </ac:spMkLst>
        </pc:spChg>
      </pc:sldChg>
      <pc:sldChg chg="modSp add mod ord">
        <pc:chgData name="Sue Mazzarella" userId="e6afd40c-dbc8-4886-8416-1ce586ce2adc" providerId="ADAL" clId="{B3C40932-FBA5-4138-9198-B72A086A5609}" dt="2024-11-13T17:32:13.826" v="4296" actId="6549"/>
        <pc:sldMkLst>
          <pc:docMk/>
          <pc:sldMk cId="1060078341" sldId="283"/>
        </pc:sldMkLst>
        <pc:spChg chg="mod">
          <ac:chgData name="Sue Mazzarella" userId="e6afd40c-dbc8-4886-8416-1ce586ce2adc" providerId="ADAL" clId="{B3C40932-FBA5-4138-9198-B72A086A5609}" dt="2024-11-13T17:32:13.826" v="4296" actId="6549"/>
          <ac:spMkLst>
            <pc:docMk/>
            <pc:sldMk cId="1060078341" sldId="283"/>
            <ac:spMk id="8" creationId="{A3D97742-1596-F4EF-F9E1-9BB3CF289150}"/>
          </ac:spMkLst>
        </pc:spChg>
      </pc:sldChg>
      <pc:sldChg chg="addSp delSp modSp add mod">
        <pc:chgData name="Sue Mazzarella" userId="e6afd40c-dbc8-4886-8416-1ce586ce2adc" providerId="ADAL" clId="{B3C40932-FBA5-4138-9198-B72A086A5609}" dt="2024-11-13T17:36:20.529" v="4383" actId="20577"/>
        <pc:sldMkLst>
          <pc:docMk/>
          <pc:sldMk cId="748941111" sldId="284"/>
        </pc:sldMkLst>
        <pc:spChg chg="add del mod">
          <ac:chgData name="Sue Mazzarella" userId="e6afd40c-dbc8-4886-8416-1ce586ce2adc" providerId="ADAL" clId="{B3C40932-FBA5-4138-9198-B72A086A5609}" dt="2024-11-13T17:34:54.152" v="4302" actId="21"/>
          <ac:spMkLst>
            <pc:docMk/>
            <pc:sldMk cId="748941111" sldId="284"/>
            <ac:spMk id="3" creationId="{15A259D9-EA44-75D8-8D3C-8880CB3CBF8E}"/>
          </ac:spMkLst>
        </pc:spChg>
        <pc:spChg chg="mod">
          <ac:chgData name="Sue Mazzarella" userId="e6afd40c-dbc8-4886-8416-1ce586ce2adc" providerId="ADAL" clId="{B3C40932-FBA5-4138-9198-B72A086A5609}" dt="2024-11-13T17:36:20.529" v="4383" actId="20577"/>
          <ac:spMkLst>
            <pc:docMk/>
            <pc:sldMk cId="748941111" sldId="284"/>
            <ac:spMk id="6" creationId="{4320DA66-009E-1C09-8304-BB4903DBEE3B}"/>
          </ac:spMkLst>
        </pc:spChg>
        <pc:spChg chg="del">
          <ac:chgData name="Sue Mazzarella" userId="e6afd40c-dbc8-4886-8416-1ce586ce2adc" providerId="ADAL" clId="{B3C40932-FBA5-4138-9198-B72A086A5609}" dt="2024-11-13T17:34:51.003" v="4301" actId="21"/>
          <ac:spMkLst>
            <pc:docMk/>
            <pc:sldMk cId="748941111" sldId="284"/>
            <ac:spMk id="8" creationId="{A3D97742-1596-F4EF-F9E1-9BB3CF28915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C75D1F95-21B8-42A0-9748-C4EC70179765}" type="datetimeFigureOut">
              <a:rPr lang="en-US" smtClean="0"/>
              <a:t>11/8/2024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80E1A143-1E89-40AC-8DB6-77DF081AFBEF}" type="slidenum">
              <a:rPr lang="en-US" smtClean="0"/>
              <a:t>‹#›</a:t>
            </a:fld>
            <a:endParaRPr lang="en-US"/>
          </a:p>
        </p:txBody>
      </p:sp>
    </p:spTree>
    <p:extLst>
      <p:ext uri="{BB962C8B-B14F-4D97-AF65-F5344CB8AC3E}">
        <p14:creationId xmlns:p14="http://schemas.microsoft.com/office/powerpoint/2010/main" val="858093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1A143-1E89-40AC-8DB6-77DF081AFBEF}" type="slidenum">
              <a:rPr lang="en-US" smtClean="0"/>
              <a:t>1</a:t>
            </a:fld>
            <a:endParaRPr lang="en-US"/>
          </a:p>
        </p:txBody>
      </p:sp>
    </p:spTree>
    <p:extLst>
      <p:ext uri="{BB962C8B-B14F-4D97-AF65-F5344CB8AC3E}">
        <p14:creationId xmlns:p14="http://schemas.microsoft.com/office/powerpoint/2010/main" val="3967674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1A143-1E89-40AC-8DB6-77DF081AFBEF}" type="slidenum">
              <a:rPr lang="en-US" smtClean="0"/>
              <a:t>10</a:t>
            </a:fld>
            <a:endParaRPr lang="en-US"/>
          </a:p>
        </p:txBody>
      </p:sp>
    </p:spTree>
    <p:extLst>
      <p:ext uri="{BB962C8B-B14F-4D97-AF65-F5344CB8AC3E}">
        <p14:creationId xmlns:p14="http://schemas.microsoft.com/office/powerpoint/2010/main" val="143968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1A143-1E89-40AC-8DB6-77DF081AFBEF}" type="slidenum">
              <a:rPr lang="en-US" smtClean="0"/>
              <a:t>11</a:t>
            </a:fld>
            <a:endParaRPr lang="en-US"/>
          </a:p>
        </p:txBody>
      </p:sp>
    </p:spTree>
    <p:extLst>
      <p:ext uri="{BB962C8B-B14F-4D97-AF65-F5344CB8AC3E}">
        <p14:creationId xmlns:p14="http://schemas.microsoft.com/office/powerpoint/2010/main" val="3690142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1A143-1E89-40AC-8DB6-77DF081AFBEF}" type="slidenum">
              <a:rPr lang="en-US" smtClean="0"/>
              <a:t>12</a:t>
            </a:fld>
            <a:endParaRPr lang="en-US"/>
          </a:p>
        </p:txBody>
      </p:sp>
    </p:spTree>
    <p:extLst>
      <p:ext uri="{BB962C8B-B14F-4D97-AF65-F5344CB8AC3E}">
        <p14:creationId xmlns:p14="http://schemas.microsoft.com/office/powerpoint/2010/main" val="4026664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1A143-1E89-40AC-8DB6-77DF081AFBEF}" type="slidenum">
              <a:rPr lang="en-US" smtClean="0"/>
              <a:t>13</a:t>
            </a:fld>
            <a:endParaRPr lang="en-US"/>
          </a:p>
        </p:txBody>
      </p:sp>
    </p:spTree>
    <p:extLst>
      <p:ext uri="{BB962C8B-B14F-4D97-AF65-F5344CB8AC3E}">
        <p14:creationId xmlns:p14="http://schemas.microsoft.com/office/powerpoint/2010/main" val="315440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1A143-1E89-40AC-8DB6-77DF081AFBEF}" type="slidenum">
              <a:rPr lang="en-US" smtClean="0"/>
              <a:t>14</a:t>
            </a:fld>
            <a:endParaRPr lang="en-US"/>
          </a:p>
        </p:txBody>
      </p:sp>
    </p:spTree>
    <p:extLst>
      <p:ext uri="{BB962C8B-B14F-4D97-AF65-F5344CB8AC3E}">
        <p14:creationId xmlns:p14="http://schemas.microsoft.com/office/powerpoint/2010/main" val="1270102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1A143-1E89-40AC-8DB6-77DF081AFBEF}" type="slidenum">
              <a:rPr lang="en-US" smtClean="0"/>
              <a:t>15</a:t>
            </a:fld>
            <a:endParaRPr lang="en-US"/>
          </a:p>
        </p:txBody>
      </p:sp>
    </p:spTree>
    <p:extLst>
      <p:ext uri="{BB962C8B-B14F-4D97-AF65-F5344CB8AC3E}">
        <p14:creationId xmlns:p14="http://schemas.microsoft.com/office/powerpoint/2010/main" val="2145985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1A143-1E89-40AC-8DB6-77DF081AFBEF}" type="slidenum">
              <a:rPr lang="en-US" smtClean="0"/>
              <a:t>16</a:t>
            </a:fld>
            <a:endParaRPr lang="en-US"/>
          </a:p>
        </p:txBody>
      </p:sp>
    </p:spTree>
    <p:extLst>
      <p:ext uri="{BB962C8B-B14F-4D97-AF65-F5344CB8AC3E}">
        <p14:creationId xmlns:p14="http://schemas.microsoft.com/office/powerpoint/2010/main" val="3815287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1A143-1E89-40AC-8DB6-77DF081AFBEF}" type="slidenum">
              <a:rPr lang="en-US" smtClean="0"/>
              <a:t>17</a:t>
            </a:fld>
            <a:endParaRPr lang="en-US"/>
          </a:p>
        </p:txBody>
      </p:sp>
    </p:spTree>
    <p:extLst>
      <p:ext uri="{BB962C8B-B14F-4D97-AF65-F5344CB8AC3E}">
        <p14:creationId xmlns:p14="http://schemas.microsoft.com/office/powerpoint/2010/main" val="3608634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1A143-1E89-40AC-8DB6-77DF081AFBEF}" type="slidenum">
              <a:rPr lang="en-US" smtClean="0"/>
              <a:t>18</a:t>
            </a:fld>
            <a:endParaRPr lang="en-US"/>
          </a:p>
        </p:txBody>
      </p:sp>
    </p:spTree>
    <p:extLst>
      <p:ext uri="{BB962C8B-B14F-4D97-AF65-F5344CB8AC3E}">
        <p14:creationId xmlns:p14="http://schemas.microsoft.com/office/powerpoint/2010/main" val="2188414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1A143-1E89-40AC-8DB6-77DF081AFBEF}" type="slidenum">
              <a:rPr lang="en-US" smtClean="0"/>
              <a:t>19</a:t>
            </a:fld>
            <a:endParaRPr lang="en-US"/>
          </a:p>
        </p:txBody>
      </p:sp>
    </p:spTree>
    <p:extLst>
      <p:ext uri="{BB962C8B-B14F-4D97-AF65-F5344CB8AC3E}">
        <p14:creationId xmlns:p14="http://schemas.microsoft.com/office/powerpoint/2010/main" val="603578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1A143-1E89-40AC-8DB6-77DF081AFBEF}" type="slidenum">
              <a:rPr lang="en-US" smtClean="0"/>
              <a:t>2</a:t>
            </a:fld>
            <a:endParaRPr lang="en-US"/>
          </a:p>
        </p:txBody>
      </p:sp>
    </p:spTree>
    <p:extLst>
      <p:ext uri="{BB962C8B-B14F-4D97-AF65-F5344CB8AC3E}">
        <p14:creationId xmlns:p14="http://schemas.microsoft.com/office/powerpoint/2010/main" val="3855869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1A143-1E89-40AC-8DB6-77DF081AFBEF}" type="slidenum">
              <a:rPr lang="en-US" smtClean="0"/>
              <a:t>20</a:t>
            </a:fld>
            <a:endParaRPr lang="en-US"/>
          </a:p>
        </p:txBody>
      </p:sp>
    </p:spTree>
    <p:extLst>
      <p:ext uri="{BB962C8B-B14F-4D97-AF65-F5344CB8AC3E}">
        <p14:creationId xmlns:p14="http://schemas.microsoft.com/office/powerpoint/2010/main" val="3350655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1A143-1E89-40AC-8DB6-77DF081AFBEF}" type="slidenum">
              <a:rPr lang="en-US" smtClean="0"/>
              <a:t>21</a:t>
            </a:fld>
            <a:endParaRPr lang="en-US"/>
          </a:p>
        </p:txBody>
      </p:sp>
    </p:spTree>
    <p:extLst>
      <p:ext uri="{BB962C8B-B14F-4D97-AF65-F5344CB8AC3E}">
        <p14:creationId xmlns:p14="http://schemas.microsoft.com/office/powerpoint/2010/main" val="1496847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E1A143-1E89-40AC-8DB6-77DF081AFBEF}" type="slidenum">
              <a:rPr lang="en-US" smtClean="0"/>
              <a:t>22</a:t>
            </a:fld>
            <a:endParaRPr lang="en-US"/>
          </a:p>
        </p:txBody>
      </p:sp>
    </p:spTree>
    <p:extLst>
      <p:ext uri="{BB962C8B-B14F-4D97-AF65-F5344CB8AC3E}">
        <p14:creationId xmlns:p14="http://schemas.microsoft.com/office/powerpoint/2010/main" val="3920005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1A143-1E89-40AC-8DB6-77DF081AFBEF}" type="slidenum">
              <a:rPr lang="en-US" smtClean="0"/>
              <a:t>3</a:t>
            </a:fld>
            <a:endParaRPr lang="en-US"/>
          </a:p>
        </p:txBody>
      </p:sp>
    </p:spTree>
    <p:extLst>
      <p:ext uri="{BB962C8B-B14F-4D97-AF65-F5344CB8AC3E}">
        <p14:creationId xmlns:p14="http://schemas.microsoft.com/office/powerpoint/2010/main" val="2667919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1A143-1E89-40AC-8DB6-77DF081AFBEF}" type="slidenum">
              <a:rPr lang="en-US" smtClean="0"/>
              <a:t>4</a:t>
            </a:fld>
            <a:endParaRPr lang="en-US"/>
          </a:p>
        </p:txBody>
      </p:sp>
    </p:spTree>
    <p:extLst>
      <p:ext uri="{BB962C8B-B14F-4D97-AF65-F5344CB8AC3E}">
        <p14:creationId xmlns:p14="http://schemas.microsoft.com/office/powerpoint/2010/main" val="3188377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1A143-1E89-40AC-8DB6-77DF081AFBEF}" type="slidenum">
              <a:rPr lang="en-US" smtClean="0"/>
              <a:t>5</a:t>
            </a:fld>
            <a:endParaRPr lang="en-US"/>
          </a:p>
        </p:txBody>
      </p:sp>
    </p:spTree>
    <p:extLst>
      <p:ext uri="{BB962C8B-B14F-4D97-AF65-F5344CB8AC3E}">
        <p14:creationId xmlns:p14="http://schemas.microsoft.com/office/powerpoint/2010/main" val="3973644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1A143-1E89-40AC-8DB6-77DF081AFBEF}" type="slidenum">
              <a:rPr lang="en-US" smtClean="0"/>
              <a:t>6</a:t>
            </a:fld>
            <a:endParaRPr lang="en-US"/>
          </a:p>
        </p:txBody>
      </p:sp>
    </p:spTree>
    <p:extLst>
      <p:ext uri="{BB962C8B-B14F-4D97-AF65-F5344CB8AC3E}">
        <p14:creationId xmlns:p14="http://schemas.microsoft.com/office/powerpoint/2010/main" val="1395966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1A143-1E89-40AC-8DB6-77DF081AFBEF}" type="slidenum">
              <a:rPr lang="en-US" smtClean="0"/>
              <a:t>7</a:t>
            </a:fld>
            <a:endParaRPr lang="en-US"/>
          </a:p>
        </p:txBody>
      </p:sp>
    </p:spTree>
    <p:extLst>
      <p:ext uri="{BB962C8B-B14F-4D97-AF65-F5344CB8AC3E}">
        <p14:creationId xmlns:p14="http://schemas.microsoft.com/office/powerpoint/2010/main" val="240938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1A143-1E89-40AC-8DB6-77DF081AFBEF}" type="slidenum">
              <a:rPr lang="en-US" smtClean="0"/>
              <a:t>8</a:t>
            </a:fld>
            <a:endParaRPr lang="en-US"/>
          </a:p>
        </p:txBody>
      </p:sp>
    </p:spTree>
    <p:extLst>
      <p:ext uri="{BB962C8B-B14F-4D97-AF65-F5344CB8AC3E}">
        <p14:creationId xmlns:p14="http://schemas.microsoft.com/office/powerpoint/2010/main" val="4270366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1A143-1E89-40AC-8DB6-77DF081AFBEF}" type="slidenum">
              <a:rPr lang="en-US" smtClean="0"/>
              <a:t>9</a:t>
            </a:fld>
            <a:endParaRPr lang="en-US"/>
          </a:p>
        </p:txBody>
      </p:sp>
    </p:spTree>
    <p:extLst>
      <p:ext uri="{BB962C8B-B14F-4D97-AF65-F5344CB8AC3E}">
        <p14:creationId xmlns:p14="http://schemas.microsoft.com/office/powerpoint/2010/main" val="2630917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163C1-3CFD-5907-A77E-988680CBEB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AA7259-7B8A-4CB3-3C1B-58028EC757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B903B3-6C90-8D09-4719-DFE571AF3129}"/>
              </a:ext>
            </a:extLst>
          </p:cNvPr>
          <p:cNvSpPr>
            <a:spLocks noGrp="1"/>
          </p:cNvSpPr>
          <p:nvPr>
            <p:ph type="dt" sz="half" idx="10"/>
          </p:nvPr>
        </p:nvSpPr>
        <p:spPr/>
        <p:txBody>
          <a:bodyPr/>
          <a:lstStyle/>
          <a:p>
            <a:fld id="{791E31E7-9A4B-4622-A8F1-8EB37A40FFF7}" type="datetimeFigureOut">
              <a:rPr lang="en-US" smtClean="0"/>
              <a:t>11/8/2024</a:t>
            </a:fld>
            <a:endParaRPr lang="en-US"/>
          </a:p>
        </p:txBody>
      </p:sp>
      <p:sp>
        <p:nvSpPr>
          <p:cNvPr id="5" name="Footer Placeholder 4">
            <a:extLst>
              <a:ext uri="{FF2B5EF4-FFF2-40B4-BE49-F238E27FC236}">
                <a16:creationId xmlns:a16="http://schemas.microsoft.com/office/drawing/2014/main" id="{A9F6AB92-B496-C06F-81C0-FEC8216F9A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9CC77F-49D1-51DD-78BE-FE896C04A015}"/>
              </a:ext>
            </a:extLst>
          </p:cNvPr>
          <p:cNvSpPr>
            <a:spLocks noGrp="1"/>
          </p:cNvSpPr>
          <p:nvPr>
            <p:ph type="sldNum" sz="quarter" idx="12"/>
          </p:nvPr>
        </p:nvSpPr>
        <p:spPr/>
        <p:txBody>
          <a:bodyPr/>
          <a:lstStyle/>
          <a:p>
            <a:fld id="{55736CF1-E62E-4B89-80A0-C417789ED1E7}" type="slidenum">
              <a:rPr lang="en-US" smtClean="0"/>
              <a:t>‹#›</a:t>
            </a:fld>
            <a:endParaRPr lang="en-US"/>
          </a:p>
        </p:txBody>
      </p:sp>
    </p:spTree>
    <p:extLst>
      <p:ext uri="{BB962C8B-B14F-4D97-AF65-F5344CB8AC3E}">
        <p14:creationId xmlns:p14="http://schemas.microsoft.com/office/powerpoint/2010/main" val="424902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87A86-71C5-F65E-B5B4-739FCFC153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0A4013-4FEA-5F5B-983E-2B0BE32551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452ED6-16C9-9714-6B63-CAA22114A01F}"/>
              </a:ext>
            </a:extLst>
          </p:cNvPr>
          <p:cNvSpPr>
            <a:spLocks noGrp="1"/>
          </p:cNvSpPr>
          <p:nvPr>
            <p:ph type="dt" sz="half" idx="10"/>
          </p:nvPr>
        </p:nvSpPr>
        <p:spPr/>
        <p:txBody>
          <a:bodyPr/>
          <a:lstStyle/>
          <a:p>
            <a:fld id="{791E31E7-9A4B-4622-A8F1-8EB37A40FFF7}" type="datetimeFigureOut">
              <a:rPr lang="en-US" smtClean="0"/>
              <a:t>11/8/2024</a:t>
            </a:fld>
            <a:endParaRPr lang="en-US"/>
          </a:p>
        </p:txBody>
      </p:sp>
      <p:sp>
        <p:nvSpPr>
          <p:cNvPr id="5" name="Footer Placeholder 4">
            <a:extLst>
              <a:ext uri="{FF2B5EF4-FFF2-40B4-BE49-F238E27FC236}">
                <a16:creationId xmlns:a16="http://schemas.microsoft.com/office/drawing/2014/main" id="{FB751F90-8F23-EC3D-CD54-D21DB5199F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2FAA45-DE65-D322-07D8-BC132D0DD396}"/>
              </a:ext>
            </a:extLst>
          </p:cNvPr>
          <p:cNvSpPr>
            <a:spLocks noGrp="1"/>
          </p:cNvSpPr>
          <p:nvPr>
            <p:ph type="sldNum" sz="quarter" idx="12"/>
          </p:nvPr>
        </p:nvSpPr>
        <p:spPr/>
        <p:txBody>
          <a:bodyPr/>
          <a:lstStyle/>
          <a:p>
            <a:fld id="{55736CF1-E62E-4B89-80A0-C417789ED1E7}" type="slidenum">
              <a:rPr lang="en-US" smtClean="0"/>
              <a:t>‹#›</a:t>
            </a:fld>
            <a:endParaRPr lang="en-US"/>
          </a:p>
        </p:txBody>
      </p:sp>
    </p:spTree>
    <p:extLst>
      <p:ext uri="{BB962C8B-B14F-4D97-AF65-F5344CB8AC3E}">
        <p14:creationId xmlns:p14="http://schemas.microsoft.com/office/powerpoint/2010/main" val="3889664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808152-76A5-E60E-C349-DA59003716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B8F8F0-1557-9A80-D3FB-CB32D8DD0D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9D2DE6-1705-11B8-E1F2-D1CA742FACBE}"/>
              </a:ext>
            </a:extLst>
          </p:cNvPr>
          <p:cNvSpPr>
            <a:spLocks noGrp="1"/>
          </p:cNvSpPr>
          <p:nvPr>
            <p:ph type="dt" sz="half" idx="10"/>
          </p:nvPr>
        </p:nvSpPr>
        <p:spPr/>
        <p:txBody>
          <a:bodyPr/>
          <a:lstStyle/>
          <a:p>
            <a:fld id="{791E31E7-9A4B-4622-A8F1-8EB37A40FFF7}" type="datetimeFigureOut">
              <a:rPr lang="en-US" smtClean="0"/>
              <a:t>11/8/2024</a:t>
            </a:fld>
            <a:endParaRPr lang="en-US"/>
          </a:p>
        </p:txBody>
      </p:sp>
      <p:sp>
        <p:nvSpPr>
          <p:cNvPr id="5" name="Footer Placeholder 4">
            <a:extLst>
              <a:ext uri="{FF2B5EF4-FFF2-40B4-BE49-F238E27FC236}">
                <a16:creationId xmlns:a16="http://schemas.microsoft.com/office/drawing/2014/main" id="{1AD98AB9-25ED-4BBD-DA9F-155A56F3F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D65D8C-1F3A-5CC1-5EE1-046A6CA1227D}"/>
              </a:ext>
            </a:extLst>
          </p:cNvPr>
          <p:cNvSpPr>
            <a:spLocks noGrp="1"/>
          </p:cNvSpPr>
          <p:nvPr>
            <p:ph type="sldNum" sz="quarter" idx="12"/>
          </p:nvPr>
        </p:nvSpPr>
        <p:spPr/>
        <p:txBody>
          <a:bodyPr/>
          <a:lstStyle/>
          <a:p>
            <a:fld id="{55736CF1-E62E-4B89-80A0-C417789ED1E7}" type="slidenum">
              <a:rPr lang="en-US" smtClean="0"/>
              <a:t>‹#›</a:t>
            </a:fld>
            <a:endParaRPr lang="en-US"/>
          </a:p>
        </p:txBody>
      </p:sp>
    </p:spTree>
    <p:extLst>
      <p:ext uri="{BB962C8B-B14F-4D97-AF65-F5344CB8AC3E}">
        <p14:creationId xmlns:p14="http://schemas.microsoft.com/office/powerpoint/2010/main" val="1037592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E8F98-8933-CE58-4933-4EA4402625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E87820-E6C0-3A85-CD20-589C9B969C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A49860-B8B3-7891-A448-DC085E4FBB6D}"/>
              </a:ext>
            </a:extLst>
          </p:cNvPr>
          <p:cNvSpPr>
            <a:spLocks noGrp="1"/>
          </p:cNvSpPr>
          <p:nvPr>
            <p:ph type="dt" sz="half" idx="10"/>
          </p:nvPr>
        </p:nvSpPr>
        <p:spPr/>
        <p:txBody>
          <a:bodyPr/>
          <a:lstStyle/>
          <a:p>
            <a:fld id="{791E31E7-9A4B-4622-A8F1-8EB37A40FFF7}" type="datetimeFigureOut">
              <a:rPr lang="en-US" smtClean="0"/>
              <a:t>11/8/2024</a:t>
            </a:fld>
            <a:endParaRPr lang="en-US"/>
          </a:p>
        </p:txBody>
      </p:sp>
      <p:sp>
        <p:nvSpPr>
          <p:cNvPr id="5" name="Footer Placeholder 4">
            <a:extLst>
              <a:ext uri="{FF2B5EF4-FFF2-40B4-BE49-F238E27FC236}">
                <a16:creationId xmlns:a16="http://schemas.microsoft.com/office/drawing/2014/main" id="{C8D352ED-4404-48D1-5D26-0FFBCD15B4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975FF9-203F-7FE7-111B-3D9CB1391AA7}"/>
              </a:ext>
            </a:extLst>
          </p:cNvPr>
          <p:cNvSpPr>
            <a:spLocks noGrp="1"/>
          </p:cNvSpPr>
          <p:nvPr>
            <p:ph type="sldNum" sz="quarter" idx="12"/>
          </p:nvPr>
        </p:nvSpPr>
        <p:spPr/>
        <p:txBody>
          <a:bodyPr/>
          <a:lstStyle/>
          <a:p>
            <a:fld id="{55736CF1-E62E-4B89-80A0-C417789ED1E7}" type="slidenum">
              <a:rPr lang="en-US" smtClean="0"/>
              <a:t>‹#›</a:t>
            </a:fld>
            <a:endParaRPr lang="en-US"/>
          </a:p>
        </p:txBody>
      </p:sp>
    </p:spTree>
    <p:extLst>
      <p:ext uri="{BB962C8B-B14F-4D97-AF65-F5344CB8AC3E}">
        <p14:creationId xmlns:p14="http://schemas.microsoft.com/office/powerpoint/2010/main" val="2158365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86399-4031-087A-AF6B-D91B694E30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671453-6BDA-8FED-A6CB-A1C2F3D8F5D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8EE45F-8E1D-EAA7-BA22-BE0535B183E1}"/>
              </a:ext>
            </a:extLst>
          </p:cNvPr>
          <p:cNvSpPr>
            <a:spLocks noGrp="1"/>
          </p:cNvSpPr>
          <p:nvPr>
            <p:ph type="dt" sz="half" idx="10"/>
          </p:nvPr>
        </p:nvSpPr>
        <p:spPr/>
        <p:txBody>
          <a:bodyPr/>
          <a:lstStyle/>
          <a:p>
            <a:fld id="{791E31E7-9A4B-4622-A8F1-8EB37A40FFF7}" type="datetimeFigureOut">
              <a:rPr lang="en-US" smtClean="0"/>
              <a:t>11/8/2024</a:t>
            </a:fld>
            <a:endParaRPr lang="en-US"/>
          </a:p>
        </p:txBody>
      </p:sp>
      <p:sp>
        <p:nvSpPr>
          <p:cNvPr id="5" name="Footer Placeholder 4">
            <a:extLst>
              <a:ext uri="{FF2B5EF4-FFF2-40B4-BE49-F238E27FC236}">
                <a16:creationId xmlns:a16="http://schemas.microsoft.com/office/drawing/2014/main" id="{0021FB2C-FA38-3AF2-2147-7BC33904A7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FEB23-3937-30BC-290A-CBC223B017EC}"/>
              </a:ext>
            </a:extLst>
          </p:cNvPr>
          <p:cNvSpPr>
            <a:spLocks noGrp="1"/>
          </p:cNvSpPr>
          <p:nvPr>
            <p:ph type="sldNum" sz="quarter" idx="12"/>
          </p:nvPr>
        </p:nvSpPr>
        <p:spPr/>
        <p:txBody>
          <a:bodyPr/>
          <a:lstStyle/>
          <a:p>
            <a:fld id="{55736CF1-E62E-4B89-80A0-C417789ED1E7}" type="slidenum">
              <a:rPr lang="en-US" smtClean="0"/>
              <a:t>‹#›</a:t>
            </a:fld>
            <a:endParaRPr lang="en-US"/>
          </a:p>
        </p:txBody>
      </p:sp>
    </p:spTree>
    <p:extLst>
      <p:ext uri="{BB962C8B-B14F-4D97-AF65-F5344CB8AC3E}">
        <p14:creationId xmlns:p14="http://schemas.microsoft.com/office/powerpoint/2010/main" val="288800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ED910-1E63-5F67-92CF-6B3FA6FC44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BCCFC5-E066-9766-D1FE-BA6D91ECCC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568A57-86DB-3100-914F-AE4698E768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8134CC-4A77-C143-2278-63A2937D00B0}"/>
              </a:ext>
            </a:extLst>
          </p:cNvPr>
          <p:cNvSpPr>
            <a:spLocks noGrp="1"/>
          </p:cNvSpPr>
          <p:nvPr>
            <p:ph type="dt" sz="half" idx="10"/>
          </p:nvPr>
        </p:nvSpPr>
        <p:spPr/>
        <p:txBody>
          <a:bodyPr/>
          <a:lstStyle/>
          <a:p>
            <a:fld id="{791E31E7-9A4B-4622-A8F1-8EB37A40FFF7}" type="datetimeFigureOut">
              <a:rPr lang="en-US" smtClean="0"/>
              <a:t>11/8/2024</a:t>
            </a:fld>
            <a:endParaRPr lang="en-US"/>
          </a:p>
        </p:txBody>
      </p:sp>
      <p:sp>
        <p:nvSpPr>
          <p:cNvPr id="6" name="Footer Placeholder 5">
            <a:extLst>
              <a:ext uri="{FF2B5EF4-FFF2-40B4-BE49-F238E27FC236}">
                <a16:creationId xmlns:a16="http://schemas.microsoft.com/office/drawing/2014/main" id="{404C38F2-BC2D-0CB3-6679-49C1622A7F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1CD441-9C39-718C-1A2A-AFF8957F5993}"/>
              </a:ext>
            </a:extLst>
          </p:cNvPr>
          <p:cNvSpPr>
            <a:spLocks noGrp="1"/>
          </p:cNvSpPr>
          <p:nvPr>
            <p:ph type="sldNum" sz="quarter" idx="12"/>
          </p:nvPr>
        </p:nvSpPr>
        <p:spPr/>
        <p:txBody>
          <a:bodyPr/>
          <a:lstStyle/>
          <a:p>
            <a:fld id="{55736CF1-E62E-4B89-80A0-C417789ED1E7}" type="slidenum">
              <a:rPr lang="en-US" smtClean="0"/>
              <a:t>‹#›</a:t>
            </a:fld>
            <a:endParaRPr lang="en-US"/>
          </a:p>
        </p:txBody>
      </p:sp>
    </p:spTree>
    <p:extLst>
      <p:ext uri="{BB962C8B-B14F-4D97-AF65-F5344CB8AC3E}">
        <p14:creationId xmlns:p14="http://schemas.microsoft.com/office/powerpoint/2010/main" val="576349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3D613-EA9C-DDCA-BD9D-270D571DAA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B408A2-8A10-26AC-00D5-5E4C26B489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E639B8-EAC1-32D7-984A-0C317186AF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3237F9-B017-1922-3B8D-93BA16477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5AABB0-5E25-0623-376A-30D5055694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B64EDF-6204-9C05-94DA-2DB3347048A9}"/>
              </a:ext>
            </a:extLst>
          </p:cNvPr>
          <p:cNvSpPr>
            <a:spLocks noGrp="1"/>
          </p:cNvSpPr>
          <p:nvPr>
            <p:ph type="dt" sz="half" idx="10"/>
          </p:nvPr>
        </p:nvSpPr>
        <p:spPr/>
        <p:txBody>
          <a:bodyPr/>
          <a:lstStyle/>
          <a:p>
            <a:fld id="{791E31E7-9A4B-4622-A8F1-8EB37A40FFF7}" type="datetimeFigureOut">
              <a:rPr lang="en-US" smtClean="0"/>
              <a:t>11/8/2024</a:t>
            </a:fld>
            <a:endParaRPr lang="en-US"/>
          </a:p>
        </p:txBody>
      </p:sp>
      <p:sp>
        <p:nvSpPr>
          <p:cNvPr id="8" name="Footer Placeholder 7">
            <a:extLst>
              <a:ext uri="{FF2B5EF4-FFF2-40B4-BE49-F238E27FC236}">
                <a16:creationId xmlns:a16="http://schemas.microsoft.com/office/drawing/2014/main" id="{80902067-488C-2DEB-4D4A-6023AA9A8D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78EA0B-3A9E-2D92-93BF-64AEF0DDF335}"/>
              </a:ext>
            </a:extLst>
          </p:cNvPr>
          <p:cNvSpPr>
            <a:spLocks noGrp="1"/>
          </p:cNvSpPr>
          <p:nvPr>
            <p:ph type="sldNum" sz="quarter" idx="12"/>
          </p:nvPr>
        </p:nvSpPr>
        <p:spPr/>
        <p:txBody>
          <a:bodyPr/>
          <a:lstStyle/>
          <a:p>
            <a:fld id="{55736CF1-E62E-4B89-80A0-C417789ED1E7}" type="slidenum">
              <a:rPr lang="en-US" smtClean="0"/>
              <a:t>‹#›</a:t>
            </a:fld>
            <a:endParaRPr lang="en-US"/>
          </a:p>
        </p:txBody>
      </p:sp>
    </p:spTree>
    <p:extLst>
      <p:ext uri="{BB962C8B-B14F-4D97-AF65-F5344CB8AC3E}">
        <p14:creationId xmlns:p14="http://schemas.microsoft.com/office/powerpoint/2010/main" val="2140122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0CBF-CE5B-8843-4561-6FB1685E64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B82FDD-1F29-7F96-1588-D9B2660E3ECB}"/>
              </a:ext>
            </a:extLst>
          </p:cNvPr>
          <p:cNvSpPr>
            <a:spLocks noGrp="1"/>
          </p:cNvSpPr>
          <p:nvPr>
            <p:ph type="dt" sz="half" idx="10"/>
          </p:nvPr>
        </p:nvSpPr>
        <p:spPr/>
        <p:txBody>
          <a:bodyPr/>
          <a:lstStyle/>
          <a:p>
            <a:fld id="{791E31E7-9A4B-4622-A8F1-8EB37A40FFF7}" type="datetimeFigureOut">
              <a:rPr lang="en-US" smtClean="0"/>
              <a:t>11/8/2024</a:t>
            </a:fld>
            <a:endParaRPr lang="en-US"/>
          </a:p>
        </p:txBody>
      </p:sp>
      <p:sp>
        <p:nvSpPr>
          <p:cNvPr id="4" name="Footer Placeholder 3">
            <a:extLst>
              <a:ext uri="{FF2B5EF4-FFF2-40B4-BE49-F238E27FC236}">
                <a16:creationId xmlns:a16="http://schemas.microsoft.com/office/drawing/2014/main" id="{C5032898-B149-6859-68F0-0E21D095F2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050D5-2D8A-EEE9-1C70-6AA022639428}"/>
              </a:ext>
            </a:extLst>
          </p:cNvPr>
          <p:cNvSpPr>
            <a:spLocks noGrp="1"/>
          </p:cNvSpPr>
          <p:nvPr>
            <p:ph type="sldNum" sz="quarter" idx="12"/>
          </p:nvPr>
        </p:nvSpPr>
        <p:spPr/>
        <p:txBody>
          <a:bodyPr/>
          <a:lstStyle/>
          <a:p>
            <a:fld id="{55736CF1-E62E-4B89-80A0-C417789ED1E7}" type="slidenum">
              <a:rPr lang="en-US" smtClean="0"/>
              <a:t>‹#›</a:t>
            </a:fld>
            <a:endParaRPr lang="en-US"/>
          </a:p>
        </p:txBody>
      </p:sp>
    </p:spTree>
    <p:extLst>
      <p:ext uri="{BB962C8B-B14F-4D97-AF65-F5344CB8AC3E}">
        <p14:creationId xmlns:p14="http://schemas.microsoft.com/office/powerpoint/2010/main" val="814406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42072A-1188-8EC3-7955-16F35622DA9F}"/>
              </a:ext>
            </a:extLst>
          </p:cNvPr>
          <p:cNvSpPr>
            <a:spLocks noGrp="1"/>
          </p:cNvSpPr>
          <p:nvPr>
            <p:ph type="dt" sz="half" idx="10"/>
          </p:nvPr>
        </p:nvSpPr>
        <p:spPr/>
        <p:txBody>
          <a:bodyPr/>
          <a:lstStyle/>
          <a:p>
            <a:fld id="{791E31E7-9A4B-4622-A8F1-8EB37A40FFF7}" type="datetimeFigureOut">
              <a:rPr lang="en-US" smtClean="0"/>
              <a:t>11/8/2024</a:t>
            </a:fld>
            <a:endParaRPr lang="en-US"/>
          </a:p>
        </p:txBody>
      </p:sp>
      <p:sp>
        <p:nvSpPr>
          <p:cNvPr id="3" name="Footer Placeholder 2">
            <a:extLst>
              <a:ext uri="{FF2B5EF4-FFF2-40B4-BE49-F238E27FC236}">
                <a16:creationId xmlns:a16="http://schemas.microsoft.com/office/drawing/2014/main" id="{60D9CA94-8221-92AA-F220-1B5D5C3904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6851CF-752D-C82D-7AFE-2E8F901BBFBD}"/>
              </a:ext>
            </a:extLst>
          </p:cNvPr>
          <p:cNvSpPr>
            <a:spLocks noGrp="1"/>
          </p:cNvSpPr>
          <p:nvPr>
            <p:ph type="sldNum" sz="quarter" idx="12"/>
          </p:nvPr>
        </p:nvSpPr>
        <p:spPr/>
        <p:txBody>
          <a:bodyPr/>
          <a:lstStyle/>
          <a:p>
            <a:fld id="{55736CF1-E62E-4B89-80A0-C417789ED1E7}" type="slidenum">
              <a:rPr lang="en-US" smtClean="0"/>
              <a:t>‹#›</a:t>
            </a:fld>
            <a:endParaRPr lang="en-US"/>
          </a:p>
        </p:txBody>
      </p:sp>
    </p:spTree>
    <p:extLst>
      <p:ext uri="{BB962C8B-B14F-4D97-AF65-F5344CB8AC3E}">
        <p14:creationId xmlns:p14="http://schemas.microsoft.com/office/powerpoint/2010/main" val="2647986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EA142-BCCE-02FC-AC41-0C641245AB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E64CFD-CB36-0A8E-DBCB-01ABC9ED67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100C58-8B13-B98B-D862-4F15B67ECB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140F04-BAD6-FC2D-D92E-3F07E666E8E5}"/>
              </a:ext>
            </a:extLst>
          </p:cNvPr>
          <p:cNvSpPr>
            <a:spLocks noGrp="1"/>
          </p:cNvSpPr>
          <p:nvPr>
            <p:ph type="dt" sz="half" idx="10"/>
          </p:nvPr>
        </p:nvSpPr>
        <p:spPr/>
        <p:txBody>
          <a:bodyPr/>
          <a:lstStyle/>
          <a:p>
            <a:fld id="{791E31E7-9A4B-4622-A8F1-8EB37A40FFF7}" type="datetimeFigureOut">
              <a:rPr lang="en-US" smtClean="0"/>
              <a:t>11/8/2024</a:t>
            </a:fld>
            <a:endParaRPr lang="en-US"/>
          </a:p>
        </p:txBody>
      </p:sp>
      <p:sp>
        <p:nvSpPr>
          <p:cNvPr id="6" name="Footer Placeholder 5">
            <a:extLst>
              <a:ext uri="{FF2B5EF4-FFF2-40B4-BE49-F238E27FC236}">
                <a16:creationId xmlns:a16="http://schemas.microsoft.com/office/drawing/2014/main" id="{C32D58CD-D20F-D79C-8940-1A8234636C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017856-4803-45C3-3372-B5A40DD487F6}"/>
              </a:ext>
            </a:extLst>
          </p:cNvPr>
          <p:cNvSpPr>
            <a:spLocks noGrp="1"/>
          </p:cNvSpPr>
          <p:nvPr>
            <p:ph type="sldNum" sz="quarter" idx="12"/>
          </p:nvPr>
        </p:nvSpPr>
        <p:spPr/>
        <p:txBody>
          <a:bodyPr/>
          <a:lstStyle/>
          <a:p>
            <a:fld id="{55736CF1-E62E-4B89-80A0-C417789ED1E7}" type="slidenum">
              <a:rPr lang="en-US" smtClean="0"/>
              <a:t>‹#›</a:t>
            </a:fld>
            <a:endParaRPr lang="en-US"/>
          </a:p>
        </p:txBody>
      </p:sp>
    </p:spTree>
    <p:extLst>
      <p:ext uri="{BB962C8B-B14F-4D97-AF65-F5344CB8AC3E}">
        <p14:creationId xmlns:p14="http://schemas.microsoft.com/office/powerpoint/2010/main" val="4124603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CE360-2CBB-2962-296E-AF1C74B5E3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CC3A44-1F33-FA03-62B8-DED4B25A7F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F85A72-69BB-B5A8-5E31-6499CD0988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FAF869-01CE-7C14-8E06-D8AEEE1D7733}"/>
              </a:ext>
            </a:extLst>
          </p:cNvPr>
          <p:cNvSpPr>
            <a:spLocks noGrp="1"/>
          </p:cNvSpPr>
          <p:nvPr>
            <p:ph type="dt" sz="half" idx="10"/>
          </p:nvPr>
        </p:nvSpPr>
        <p:spPr/>
        <p:txBody>
          <a:bodyPr/>
          <a:lstStyle/>
          <a:p>
            <a:fld id="{791E31E7-9A4B-4622-A8F1-8EB37A40FFF7}" type="datetimeFigureOut">
              <a:rPr lang="en-US" smtClean="0"/>
              <a:t>11/8/2024</a:t>
            </a:fld>
            <a:endParaRPr lang="en-US"/>
          </a:p>
        </p:txBody>
      </p:sp>
      <p:sp>
        <p:nvSpPr>
          <p:cNvPr id="6" name="Footer Placeholder 5">
            <a:extLst>
              <a:ext uri="{FF2B5EF4-FFF2-40B4-BE49-F238E27FC236}">
                <a16:creationId xmlns:a16="http://schemas.microsoft.com/office/drawing/2014/main" id="{CD1C97A2-82AE-F0BA-9EB1-D94306F9C5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D1CB29-EE21-0052-62B6-3B652A71305F}"/>
              </a:ext>
            </a:extLst>
          </p:cNvPr>
          <p:cNvSpPr>
            <a:spLocks noGrp="1"/>
          </p:cNvSpPr>
          <p:nvPr>
            <p:ph type="sldNum" sz="quarter" idx="12"/>
          </p:nvPr>
        </p:nvSpPr>
        <p:spPr/>
        <p:txBody>
          <a:bodyPr/>
          <a:lstStyle/>
          <a:p>
            <a:fld id="{55736CF1-E62E-4B89-80A0-C417789ED1E7}" type="slidenum">
              <a:rPr lang="en-US" smtClean="0"/>
              <a:t>‹#›</a:t>
            </a:fld>
            <a:endParaRPr lang="en-US"/>
          </a:p>
        </p:txBody>
      </p:sp>
    </p:spTree>
    <p:extLst>
      <p:ext uri="{BB962C8B-B14F-4D97-AF65-F5344CB8AC3E}">
        <p14:creationId xmlns:p14="http://schemas.microsoft.com/office/powerpoint/2010/main" val="2178650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5934EC-E46E-82FB-8D1B-6082F7332B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121408-7443-005C-73B2-619E753441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BF1F7C-758A-F9CC-4515-4512009DCB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1E31E7-9A4B-4622-A8F1-8EB37A40FFF7}" type="datetimeFigureOut">
              <a:rPr lang="en-US" smtClean="0"/>
              <a:t>11/8/2024</a:t>
            </a:fld>
            <a:endParaRPr lang="en-US"/>
          </a:p>
        </p:txBody>
      </p:sp>
      <p:sp>
        <p:nvSpPr>
          <p:cNvPr id="5" name="Footer Placeholder 4">
            <a:extLst>
              <a:ext uri="{FF2B5EF4-FFF2-40B4-BE49-F238E27FC236}">
                <a16:creationId xmlns:a16="http://schemas.microsoft.com/office/drawing/2014/main" id="{2AC9B291-BAD7-296E-C7F5-0781BEAFF7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930934E-BF58-C402-EA0D-892B18C299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5736CF1-E62E-4B89-80A0-C417789ED1E7}" type="slidenum">
              <a:rPr lang="en-US" smtClean="0"/>
              <a:t>‹#›</a:t>
            </a:fld>
            <a:endParaRPr lang="en-US"/>
          </a:p>
        </p:txBody>
      </p:sp>
    </p:spTree>
    <p:extLst>
      <p:ext uri="{BB962C8B-B14F-4D97-AF65-F5344CB8AC3E}">
        <p14:creationId xmlns:p14="http://schemas.microsoft.com/office/powerpoint/2010/main" val="886213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ww.hfnlc.org/" TargetMode="External"/><Relationship Id="rId5" Type="http://schemas.openxmlformats.org/officeDocument/2006/relationships/hyperlink" Target="https://haces.org/" TargetMode="External"/><Relationship Id="rId4" Type="http://schemas.openxmlformats.org/officeDocument/2006/relationships/hyperlink" Target="https://bbbschgo.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nlsacademy.com/"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www.lcfpd.org/" TargetMode="External"/><Relationship Id="rId5" Type="http://schemas.openxmlformats.org/officeDocument/2006/relationships/hyperlink" Target="https://www.lakecountychamber.com/" TargetMode="External"/><Relationship Id="rId4" Type="http://schemas.openxmlformats.org/officeDocument/2006/relationships/hyperlink" Target="https://iel.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solvehungertoday.org/" TargetMode="External"/><Relationship Id="rId5" Type="http://schemas.openxmlformats.org/officeDocument/2006/relationships/hyperlink" Target="https://www.ncplibrary.org/" TargetMode="External"/><Relationship Id="rId4" Type="http://schemas.openxmlformats.org/officeDocument/2006/relationships/hyperlink" Target="https://nicasa.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blc.org/"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www.liveunitedlakecounty.org/" TargetMode="External"/><Relationship Id="rId5" Type="http://schemas.openxmlformats.org/officeDocument/2006/relationships/hyperlink" Target="https://extension.illinois.edu/" TargetMode="External"/><Relationship Id="rId4" Type="http://schemas.openxmlformats.org/officeDocument/2006/relationships/hyperlink" Target="https://purofutbolonline.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13BD7E-A04E-88AA-857D-B3B822F44FB3}"/>
              </a:ext>
            </a:extLst>
          </p:cNvPr>
          <p:cNvSpPr>
            <a:spLocks noGrp="1"/>
          </p:cNvSpPr>
          <p:nvPr>
            <p:ph type="ctrTitle"/>
          </p:nvPr>
        </p:nvSpPr>
        <p:spPr>
          <a:xfrm>
            <a:off x="7034737" y="2214668"/>
            <a:ext cx="4805996" cy="673621"/>
          </a:xfrm>
        </p:spPr>
        <p:txBody>
          <a:bodyPr anchor="t">
            <a:noAutofit/>
          </a:bodyPr>
          <a:lstStyle/>
          <a:p>
            <a:r>
              <a:rPr lang="en-US" sz="6600" dirty="0">
                <a:solidFill>
                  <a:schemeClr val="tx2"/>
                </a:solidFill>
                <a:latin typeface="Calibri" panose="020F0502020204030204" pitchFamily="34" charset="0"/>
                <a:ea typeface="Calibri" panose="020F0502020204030204" pitchFamily="34" charset="0"/>
                <a:cs typeface="Calibri" panose="020F0502020204030204" pitchFamily="34" charset="0"/>
              </a:rPr>
              <a:t>Partners</a:t>
            </a:r>
            <a:br>
              <a:rPr lang="en-US" sz="8800"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and Objectives</a:t>
            </a:r>
          </a:p>
        </p:txBody>
      </p:sp>
      <p:sp>
        <p:nvSpPr>
          <p:cNvPr id="3" name="Subtitle 2">
            <a:extLst>
              <a:ext uri="{FF2B5EF4-FFF2-40B4-BE49-F238E27FC236}">
                <a16:creationId xmlns:a16="http://schemas.microsoft.com/office/drawing/2014/main" id="{1B07E76F-7C14-B130-E0D8-E2E50D0BEDC6}"/>
              </a:ext>
            </a:extLst>
          </p:cNvPr>
          <p:cNvSpPr>
            <a:spLocks noGrp="1"/>
          </p:cNvSpPr>
          <p:nvPr>
            <p:ph type="subTitle" idx="1"/>
          </p:nvPr>
        </p:nvSpPr>
        <p:spPr>
          <a:xfrm>
            <a:off x="7386309" y="4448068"/>
            <a:ext cx="4805691" cy="429529"/>
          </a:xfrm>
        </p:spPr>
        <p:txBody>
          <a:bodyPr anchor="b">
            <a:normAutofit/>
          </a:bodyPr>
          <a:lstStyle/>
          <a:p>
            <a:pPr algn="l"/>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Thursday, November 14, 2024</a:t>
            </a:r>
          </a:p>
        </p:txBody>
      </p:sp>
      <p:pic>
        <p:nvPicPr>
          <p:cNvPr id="5" name="Picture 4" descr="A logo for a university&#10;&#10;Description automatically generated">
            <a:extLst>
              <a:ext uri="{FF2B5EF4-FFF2-40B4-BE49-F238E27FC236}">
                <a16:creationId xmlns:a16="http://schemas.microsoft.com/office/drawing/2014/main" id="{27624062-915E-4ECD-A927-1FF873765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89" y="663444"/>
            <a:ext cx="2428290" cy="1396266"/>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1">
            <a:extLst>
              <a:ext uri="{FF2B5EF4-FFF2-40B4-BE49-F238E27FC236}">
                <a16:creationId xmlns:a16="http://schemas.microsoft.com/office/drawing/2014/main" id="{4320DA66-009E-1C09-8304-BB4903DBEE3B}"/>
              </a:ext>
            </a:extLst>
          </p:cNvPr>
          <p:cNvSpPr txBox="1">
            <a:spLocks/>
          </p:cNvSpPr>
          <p:nvPr/>
        </p:nvSpPr>
        <p:spPr>
          <a:xfrm>
            <a:off x="607097" y="3060130"/>
            <a:ext cx="4805996" cy="173816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Partner Roles and Responsibilities</a:t>
            </a:r>
          </a:p>
        </p:txBody>
      </p:sp>
    </p:spTree>
    <p:extLst>
      <p:ext uri="{BB962C8B-B14F-4D97-AF65-F5344CB8AC3E}">
        <p14:creationId xmlns:p14="http://schemas.microsoft.com/office/powerpoint/2010/main" val="90758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for a university&#10;&#10;Description automatically generated">
            <a:extLst>
              <a:ext uri="{FF2B5EF4-FFF2-40B4-BE49-F238E27FC236}">
                <a16:creationId xmlns:a16="http://schemas.microsoft.com/office/drawing/2014/main" id="{27624062-915E-4ECD-A927-1FF873765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89" y="663444"/>
            <a:ext cx="2428290" cy="1396266"/>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1">
            <a:extLst>
              <a:ext uri="{FF2B5EF4-FFF2-40B4-BE49-F238E27FC236}">
                <a16:creationId xmlns:a16="http://schemas.microsoft.com/office/drawing/2014/main" id="{4320DA66-009E-1C09-8304-BB4903DBEE3B}"/>
              </a:ext>
            </a:extLst>
          </p:cNvPr>
          <p:cNvSpPr txBox="1">
            <a:spLocks/>
          </p:cNvSpPr>
          <p:nvPr/>
        </p:nvSpPr>
        <p:spPr>
          <a:xfrm>
            <a:off x="607097" y="3060130"/>
            <a:ext cx="4805996" cy="1738161"/>
          </a:xfrm>
          <a:prstGeom prst="rect">
            <a:avLst/>
          </a:prstGeom>
        </p:spPr>
        <p:txBody>
          <a:bodyPr vert="horz" lIns="91440" tIns="45720" rIns="91440" bIns="45720" rtlCol="0" anchor="t">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First Objective:</a:t>
            </a:r>
          </a:p>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Systemic Culture of Collaboration and Evaluation </a:t>
            </a:r>
          </a:p>
        </p:txBody>
      </p:sp>
      <p:sp>
        <p:nvSpPr>
          <p:cNvPr id="8" name="Subtitle 2">
            <a:extLst>
              <a:ext uri="{FF2B5EF4-FFF2-40B4-BE49-F238E27FC236}">
                <a16:creationId xmlns:a16="http://schemas.microsoft.com/office/drawing/2014/main" id="{A3D97742-1596-F4EF-F9E1-9BB3CF289150}"/>
              </a:ext>
            </a:extLst>
          </p:cNvPr>
          <p:cNvSpPr>
            <a:spLocks noGrp="1"/>
          </p:cNvSpPr>
          <p:nvPr>
            <p:ph type="subTitle" idx="1"/>
          </p:nvPr>
        </p:nvSpPr>
        <p:spPr>
          <a:xfrm>
            <a:off x="6810213" y="34854"/>
            <a:ext cx="4805691" cy="6158972"/>
          </a:xfrm>
        </p:spPr>
        <p:txBody>
          <a:bodyPr anchor="b">
            <a:normAutofit lnSpcReduction="10000"/>
          </a:bodyPr>
          <a:lstStyle/>
          <a:p>
            <a:r>
              <a:rPr lang="en-US" u="sng" dirty="0">
                <a:solidFill>
                  <a:schemeClr val="tx2"/>
                </a:solidFill>
                <a:latin typeface="Calibri" panose="020F0502020204030204" pitchFamily="34" charset="0"/>
                <a:ea typeface="Calibri" panose="020F0502020204030204" pitchFamily="34" charset="0"/>
                <a:cs typeface="Calibri" panose="020F0502020204030204" pitchFamily="34" charset="0"/>
              </a:rPr>
              <a:t>First Objective</a:t>
            </a: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 All 12 non-LEA Community Partner have a role and responsibility for this objective.</a:t>
            </a:r>
          </a:p>
          <a:p>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algn="l"/>
            <a:r>
              <a:rPr lang="en-US" dirty="0">
                <a:effectLst/>
                <a:latin typeface="Calibri" panose="020F0502020204030204" pitchFamily="34" charset="0"/>
                <a:ea typeface="Calibri" panose="020F0502020204030204" pitchFamily="34" charset="0"/>
                <a:cs typeface="Calibri" panose="020F0502020204030204" pitchFamily="34" charset="0"/>
              </a:rPr>
              <a:t>Participate in all relevant team meetings, assist in the planning and coordination of activities, support ongoing needs assessments related to their service area, contribute to planning for sustainability beyond the grant period,</a:t>
            </a:r>
            <a:r>
              <a:rPr lang="en-US" spc="-70"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engage in and support evaluation activities, especially as it relates to formative feedback and ongoing program improvement.</a:t>
            </a:r>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 For this…..we thank you all! </a:t>
            </a:r>
          </a:p>
        </p:txBody>
      </p:sp>
    </p:spTree>
    <p:extLst>
      <p:ext uri="{BB962C8B-B14F-4D97-AF65-F5344CB8AC3E}">
        <p14:creationId xmlns:p14="http://schemas.microsoft.com/office/powerpoint/2010/main" val="3066575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for a university&#10;&#10;Description automatically generated">
            <a:extLst>
              <a:ext uri="{FF2B5EF4-FFF2-40B4-BE49-F238E27FC236}">
                <a16:creationId xmlns:a16="http://schemas.microsoft.com/office/drawing/2014/main" id="{27624062-915E-4ECD-A927-1FF873765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89" y="663444"/>
            <a:ext cx="2428290" cy="1396266"/>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1">
            <a:extLst>
              <a:ext uri="{FF2B5EF4-FFF2-40B4-BE49-F238E27FC236}">
                <a16:creationId xmlns:a16="http://schemas.microsoft.com/office/drawing/2014/main" id="{4320DA66-009E-1C09-8304-BB4903DBEE3B}"/>
              </a:ext>
            </a:extLst>
          </p:cNvPr>
          <p:cNvSpPr txBox="1">
            <a:spLocks/>
          </p:cNvSpPr>
          <p:nvPr/>
        </p:nvSpPr>
        <p:spPr>
          <a:xfrm>
            <a:off x="607097" y="3060130"/>
            <a:ext cx="4805996" cy="1738161"/>
          </a:xfrm>
          <a:prstGeom prst="rect">
            <a:avLst/>
          </a:prstGeom>
        </p:spPr>
        <p:txBody>
          <a:bodyPr vert="horz" lIns="91440" tIns="45720" rIns="91440" bIns="45720" rtlCol="0" anchor="t">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Second Objective:</a:t>
            </a:r>
          </a:p>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High-Quality Early Childhood Education Programs</a:t>
            </a:r>
          </a:p>
        </p:txBody>
      </p:sp>
      <p:sp>
        <p:nvSpPr>
          <p:cNvPr id="8" name="Subtitle 2">
            <a:extLst>
              <a:ext uri="{FF2B5EF4-FFF2-40B4-BE49-F238E27FC236}">
                <a16:creationId xmlns:a16="http://schemas.microsoft.com/office/drawing/2014/main" id="{A3D97742-1596-F4EF-F9E1-9BB3CF289150}"/>
              </a:ext>
            </a:extLst>
          </p:cNvPr>
          <p:cNvSpPr>
            <a:spLocks noGrp="1"/>
          </p:cNvSpPr>
          <p:nvPr>
            <p:ph type="subTitle" idx="1"/>
          </p:nvPr>
        </p:nvSpPr>
        <p:spPr>
          <a:xfrm>
            <a:off x="6810213" y="34854"/>
            <a:ext cx="4805691" cy="7015170"/>
          </a:xfrm>
        </p:spPr>
        <p:txBody>
          <a:bodyPr anchor="b">
            <a:normAutofit fontScale="55000" lnSpcReduction="20000"/>
          </a:bodyPr>
          <a:lstStyle/>
          <a:p>
            <a:endParaRPr lang="en-US" dirty="0">
              <a:solidFill>
                <a:schemeClr val="tx2"/>
              </a:solidFill>
            </a:endParaRPr>
          </a:p>
          <a:p>
            <a:pPr marL="0" marR="0" lvl="0" indent="0" algn="l" defTabSz="914400" rtl="0" eaLnBrk="1" fontAlgn="auto" latinLnBrk="0" hangingPunct="1">
              <a:lnSpc>
                <a:spcPct val="120000"/>
              </a:lnSpc>
              <a:spcBef>
                <a:spcPts val="0"/>
              </a:spcBef>
              <a:buClrTx/>
              <a:buSzTx/>
              <a:buFontTx/>
              <a:buNone/>
              <a:tabLst/>
              <a:defRPr/>
            </a:pPr>
            <a:r>
              <a:rPr kumimoji="0" lang="en-US" sz="3200" b="0" i="0" u="sng"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rPr>
              <a:t>Lake Co. Regional Office of Ed.</a:t>
            </a:r>
            <a:r>
              <a:rPr kumimoji="0" lang="en-US" sz="3200" b="0" i="0" u="none"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rPr>
              <a:t>:</a:t>
            </a:r>
          </a:p>
          <a:p>
            <a:pPr algn="l">
              <a:lnSpc>
                <a:spcPct val="120000"/>
              </a:lnSpc>
              <a:spcBef>
                <a:spcPts val="0"/>
              </a:spcBef>
            </a:pPr>
            <a:r>
              <a:rPr lang="en-US" sz="3200" dirty="0">
                <a:effectLst/>
                <a:latin typeface="Calibri" panose="020F0502020204030204" pitchFamily="34" charset="0"/>
                <a:ea typeface="Calibri" panose="020F0502020204030204" pitchFamily="34" charset="0"/>
                <a:cs typeface="Calibri" panose="020F0502020204030204" pitchFamily="34" charset="0"/>
              </a:rPr>
              <a:t>Provide early childhood home visits and assessment. Provides support to young families to locate early childhood resources centers and school districts services. </a:t>
            </a:r>
          </a:p>
          <a:p>
            <a:pPr algn="l">
              <a:lnSpc>
                <a:spcPct val="120000"/>
              </a:lnSpc>
              <a:spcBef>
                <a:spcPts val="0"/>
              </a:spcBef>
            </a:pP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buClrTx/>
              <a:buSzTx/>
              <a:buFontTx/>
              <a:buNone/>
              <a:tabLst/>
              <a:defRPr/>
            </a:pPr>
            <a:r>
              <a:rPr kumimoji="0" lang="en-US" sz="3200" b="0" i="0" u="sng"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rPr>
              <a:t>Mano a Mano Family Resource Ctr.</a:t>
            </a:r>
            <a:r>
              <a:rPr kumimoji="0" lang="en-US" sz="3200" b="0" i="0" u="none"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20000"/>
              </a:lnSpc>
              <a:spcBef>
                <a:spcPts val="0"/>
              </a:spcBef>
              <a:buClrTx/>
              <a:buSzTx/>
              <a:buFontTx/>
              <a:buNone/>
              <a:tabLst/>
              <a:defRPr/>
            </a:pPr>
            <a:r>
              <a:rPr lang="en-US" sz="3200" dirty="0">
                <a:effectLst/>
                <a:latin typeface="Calibri" panose="020F0502020204030204" pitchFamily="34" charset="0"/>
                <a:ea typeface="Calibri" panose="020F0502020204030204" pitchFamily="34" charset="0"/>
                <a:cs typeface="Calibri" panose="020F0502020204030204" pitchFamily="34" charset="0"/>
              </a:rPr>
              <a:t>Provides programs for children ages 5 -12 with opportunities to play, learn, and grow in a safe and healthy bilingual/bicultural environment, while their parents are at work or school.</a:t>
            </a:r>
          </a:p>
          <a:p>
            <a:pPr marL="0" marR="0" lvl="0" indent="0" algn="l" defTabSz="914400" rtl="0" eaLnBrk="1" fontAlgn="auto" latinLnBrk="0" hangingPunct="1">
              <a:lnSpc>
                <a:spcPct val="120000"/>
              </a:lnSpc>
              <a:spcBef>
                <a:spcPts val="0"/>
              </a:spcBef>
              <a:buClrTx/>
              <a:buSzTx/>
              <a:buFontTx/>
              <a:buNone/>
              <a:tabLst/>
              <a:defRPr/>
            </a:pP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buClrTx/>
              <a:buSzTx/>
              <a:buFontTx/>
              <a:buNone/>
              <a:tabLst/>
              <a:defRPr/>
            </a:pPr>
            <a:r>
              <a:rPr kumimoji="0" lang="en-US" sz="3200" b="0" i="0" u="sng"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rPr>
              <a:t>Together for Childhood Network</a:t>
            </a:r>
            <a:r>
              <a:rPr kumimoji="0" lang="en-US" sz="3200" b="0" i="0"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3200" b="0" i="0" u="sng"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buClrTx/>
              <a:buSzTx/>
              <a:buFontTx/>
              <a:buNone/>
              <a:tabLst/>
              <a:defRPr/>
            </a:pPr>
            <a:r>
              <a:rPr lang="en-US" sz="3200" dirty="0">
                <a:effectLst/>
                <a:latin typeface="Calibri" panose="020F0502020204030204" pitchFamily="34" charset="0"/>
                <a:ea typeface="Calibri" panose="020F0502020204030204" pitchFamily="34" charset="0"/>
                <a:cs typeface="Calibri" panose="020F0502020204030204" pitchFamily="34" charset="0"/>
              </a:rPr>
              <a:t>Early Learning Academy Safe Start Programs serving low-income families, providing quality and bilingual early childhood education for children, ages 2 to 5. Offers full-day Head Start/IDHS childcare year-round and provides support to parents. Safe Start provides safety/well-being supports birth to age 5.</a:t>
            </a:r>
            <a:endParaRPr kumimoji="0" lang="en-US" sz="3200" b="0" i="0" u="none"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endParaRPr>
          </a:p>
          <a:p>
            <a:endParaRPr lang="en-US" sz="1800" dirty="0">
              <a:effectLst/>
              <a:latin typeface="Calibri" panose="020F0502020204030204" pitchFamily="34" charset="0"/>
              <a:ea typeface="Calibri" panose="020F0502020204030204" pitchFamily="34" charset="0"/>
              <a:cs typeface="Calibri" panose="020F0502020204030204" pitchFamily="34" charset="0"/>
            </a:endParaRPr>
          </a:p>
          <a:p>
            <a:endParaRPr lang="en-US" sz="1800" dirty="0">
              <a:effectLst/>
              <a:ea typeface="Times New Roman" panose="02020603050405020304" pitchFamily="18" charset="0"/>
            </a:endParaRPr>
          </a:p>
          <a:p>
            <a:endParaRPr lang="en-US" dirty="0">
              <a:solidFill>
                <a:schemeClr val="tx2"/>
              </a:solidFill>
            </a:endParaRPr>
          </a:p>
          <a:p>
            <a:r>
              <a:rPr lang="en-US" dirty="0">
                <a:solidFill>
                  <a:schemeClr val="tx2"/>
                </a:solidFill>
              </a:rPr>
              <a:t> </a:t>
            </a:r>
          </a:p>
        </p:txBody>
      </p:sp>
    </p:spTree>
    <p:extLst>
      <p:ext uri="{BB962C8B-B14F-4D97-AF65-F5344CB8AC3E}">
        <p14:creationId xmlns:p14="http://schemas.microsoft.com/office/powerpoint/2010/main" val="3185735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for a university&#10;&#10;Description automatically generated">
            <a:extLst>
              <a:ext uri="{FF2B5EF4-FFF2-40B4-BE49-F238E27FC236}">
                <a16:creationId xmlns:a16="http://schemas.microsoft.com/office/drawing/2014/main" id="{27624062-915E-4ECD-A927-1FF873765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89" y="663444"/>
            <a:ext cx="2428290" cy="1396266"/>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1">
            <a:extLst>
              <a:ext uri="{FF2B5EF4-FFF2-40B4-BE49-F238E27FC236}">
                <a16:creationId xmlns:a16="http://schemas.microsoft.com/office/drawing/2014/main" id="{4320DA66-009E-1C09-8304-BB4903DBEE3B}"/>
              </a:ext>
            </a:extLst>
          </p:cNvPr>
          <p:cNvSpPr txBox="1">
            <a:spLocks/>
          </p:cNvSpPr>
          <p:nvPr/>
        </p:nvSpPr>
        <p:spPr>
          <a:xfrm>
            <a:off x="607097" y="2468880"/>
            <a:ext cx="4805996" cy="2898648"/>
          </a:xfrm>
          <a:prstGeom prst="rect">
            <a:avLst/>
          </a:prstGeom>
        </p:spPr>
        <p:txBody>
          <a:bodyPr vert="horz" lIns="91440" tIns="45720" rIns="91440" bIns="45720" rtlCol="0" anchor="t">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Third Objective:</a:t>
            </a:r>
          </a:p>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High-Quality School and Out-of-School Time, Expanded &amp; Enriched Programs, Strategies and Learning Time</a:t>
            </a:r>
          </a:p>
        </p:txBody>
      </p:sp>
      <p:sp>
        <p:nvSpPr>
          <p:cNvPr id="8" name="Subtitle 2">
            <a:extLst>
              <a:ext uri="{FF2B5EF4-FFF2-40B4-BE49-F238E27FC236}">
                <a16:creationId xmlns:a16="http://schemas.microsoft.com/office/drawing/2014/main" id="{A3D97742-1596-F4EF-F9E1-9BB3CF289150}"/>
              </a:ext>
            </a:extLst>
          </p:cNvPr>
          <p:cNvSpPr>
            <a:spLocks noGrp="1"/>
          </p:cNvSpPr>
          <p:nvPr>
            <p:ph type="subTitle" idx="1"/>
          </p:nvPr>
        </p:nvSpPr>
        <p:spPr>
          <a:xfrm>
            <a:off x="6810213" y="274320"/>
            <a:ext cx="4805691" cy="5961888"/>
          </a:xfrm>
        </p:spPr>
        <p:txBody>
          <a:bodyPr anchor="b">
            <a:normAutofit fontScale="25000" lnSpcReduction="20000"/>
          </a:bodyPr>
          <a:lstStyle/>
          <a:p>
            <a:pPr algn="l">
              <a:lnSpc>
                <a:spcPct val="120000"/>
              </a:lnSpc>
              <a:spcBef>
                <a:spcPts val="0"/>
              </a:spcBef>
            </a:pPr>
            <a:r>
              <a:rPr lang="en-US" sz="5600" u="sng" dirty="0">
                <a:solidFill>
                  <a:schemeClr val="tx2"/>
                </a:solidFill>
                <a:latin typeface="Calibri" panose="020F0502020204030204" pitchFamily="34" charset="0"/>
                <a:ea typeface="Calibri" panose="020F0502020204030204" pitchFamily="34" charset="0"/>
                <a:cs typeface="Calibri" panose="020F0502020204030204" pitchFamily="34" charset="0"/>
              </a:rPr>
              <a:t>Boys and Girls Club</a:t>
            </a:r>
            <a:r>
              <a:rPr lang="en-US" sz="5600" dirty="0">
                <a:solidFill>
                  <a:schemeClr val="tx2"/>
                </a:solidFill>
                <a:latin typeface="Calibri" panose="020F0502020204030204" pitchFamily="34" charset="0"/>
                <a:ea typeface="Calibri" panose="020F0502020204030204" pitchFamily="34" charset="0"/>
                <a:cs typeface="Calibri" panose="020F0502020204030204" pitchFamily="34" charset="0"/>
              </a:rPr>
              <a:t>:</a:t>
            </a:r>
          </a:p>
          <a:p>
            <a:pPr marR="0" algn="l">
              <a:lnSpc>
                <a:spcPct val="120000"/>
              </a:lnSpc>
              <a:spcBef>
                <a:spcPts val="0"/>
              </a:spcBef>
            </a:pPr>
            <a:r>
              <a:rPr lang="en-US" sz="5600" dirty="0">
                <a:effectLst/>
                <a:latin typeface="Calibri" panose="020F0502020204030204" pitchFamily="34" charset="0"/>
                <a:ea typeface="Calibri" panose="020F0502020204030204" pitchFamily="34" charset="0"/>
                <a:cs typeface="Calibri" panose="020F0502020204030204" pitchFamily="34" charset="0"/>
              </a:rPr>
              <a:t>Provides telecollaborative arts &amp; cultural projects. After-school support. Provides mentoring to youth, homework help, while participants engage with art, peers, social support, and receive healthy meals, school tutoring, and community enrichment programs.</a:t>
            </a:r>
          </a:p>
          <a:p>
            <a:pPr marR="0" algn="l">
              <a:lnSpc>
                <a:spcPct val="120000"/>
              </a:lnSpc>
              <a:spcBef>
                <a:spcPts val="0"/>
              </a:spcBef>
            </a:pPr>
            <a:endParaRPr lang="en-US" sz="56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buClrTx/>
              <a:buSzTx/>
              <a:buFontTx/>
              <a:buNone/>
              <a:tabLst/>
              <a:defRPr/>
            </a:pPr>
            <a:r>
              <a:rPr kumimoji="0" lang="en-US" sz="5600" b="0" i="0" u="sng"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rPr>
              <a:t>Lake Co. Regional Office of Ed.</a:t>
            </a:r>
            <a:r>
              <a:rPr kumimoji="0" lang="en-US" sz="5600" b="0" i="0" u="none"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rPr>
              <a:t>:</a:t>
            </a:r>
          </a:p>
          <a:p>
            <a:pPr algn="l">
              <a:lnSpc>
                <a:spcPct val="120000"/>
              </a:lnSpc>
              <a:spcBef>
                <a:spcPts val="0"/>
              </a:spcBef>
            </a:pPr>
            <a:r>
              <a:rPr lang="en-US" sz="5600" dirty="0">
                <a:effectLst/>
                <a:latin typeface="Calibri" panose="020F0502020204030204" pitchFamily="34" charset="0"/>
                <a:ea typeface="Calibri" panose="020F0502020204030204" pitchFamily="34" charset="0"/>
                <a:cs typeface="Calibri" panose="020F0502020204030204" pitchFamily="34" charset="0"/>
              </a:rPr>
              <a:t>Provides outreach programs for students ages 8 to 12 with the opportunity to career explorations. </a:t>
            </a:r>
          </a:p>
          <a:p>
            <a:pPr algn="l">
              <a:lnSpc>
                <a:spcPct val="120000"/>
              </a:lnSpc>
              <a:spcBef>
                <a:spcPts val="0"/>
              </a:spcBef>
            </a:pPr>
            <a:endParaRPr lang="en-US" sz="56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buClrTx/>
              <a:buSzTx/>
              <a:buFontTx/>
              <a:buNone/>
              <a:tabLst/>
              <a:defRPr/>
            </a:pPr>
            <a:r>
              <a:rPr kumimoji="0" lang="en-US" sz="5600" b="0" i="0" u="sng"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rPr>
              <a:t>Local Learning</a:t>
            </a:r>
            <a:r>
              <a:rPr kumimoji="0" lang="en-US" sz="5600" b="0" i="0"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5600" b="0" i="0" u="sng"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buClrTx/>
              <a:buSzTx/>
              <a:buFontTx/>
              <a:buNone/>
              <a:tabLst/>
              <a:defRPr/>
            </a:pPr>
            <a:r>
              <a:rPr lang="en-US" sz="5600" dirty="0">
                <a:effectLst/>
                <a:latin typeface="Calibri" panose="020F0502020204030204" pitchFamily="34" charset="0"/>
                <a:ea typeface="Calibri" panose="020F0502020204030204" pitchFamily="34" charset="0"/>
                <a:cs typeface="Calibri" panose="020F0502020204030204" pitchFamily="34" charset="0"/>
              </a:rPr>
              <a:t>Provides in/after-school arts classes, Professional </a:t>
            </a:r>
            <a:r>
              <a:rPr lang="en-US" sz="5600" dirty="0">
                <a:latin typeface="Calibri" panose="020F0502020204030204" pitchFamily="34" charset="0"/>
                <a:ea typeface="Calibri" panose="020F0502020204030204" pitchFamily="34" charset="0"/>
                <a:cs typeface="Calibri" panose="020F0502020204030204" pitchFamily="34" charset="0"/>
              </a:rPr>
              <a:t>D</a:t>
            </a:r>
            <a:r>
              <a:rPr lang="en-US" sz="5600" dirty="0">
                <a:effectLst/>
                <a:latin typeface="Calibri" panose="020F0502020204030204" pitchFamily="34" charset="0"/>
                <a:ea typeface="Calibri" panose="020F0502020204030204" pitchFamily="34" charset="0"/>
                <a:cs typeface="Calibri" panose="020F0502020204030204" pitchFamily="34" charset="0"/>
              </a:rPr>
              <a:t>evelopment for educators, parent/family workshops, and leadership training respecting the traditional arts and knowledge as critical tools for transformative solutions.</a:t>
            </a:r>
          </a:p>
          <a:p>
            <a:pPr marL="0" marR="0" lvl="0" indent="0" algn="l" defTabSz="914400" rtl="0" eaLnBrk="1" fontAlgn="auto" latinLnBrk="0" hangingPunct="1">
              <a:lnSpc>
                <a:spcPct val="120000"/>
              </a:lnSpc>
              <a:spcBef>
                <a:spcPts val="0"/>
              </a:spcBef>
              <a:buClrTx/>
              <a:buSzTx/>
              <a:buFontTx/>
              <a:buNone/>
              <a:tabLst/>
              <a:defRPr/>
            </a:pPr>
            <a:endParaRPr lang="en-US" sz="56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buClrTx/>
              <a:buSzTx/>
              <a:buFontTx/>
              <a:buNone/>
              <a:tabLst/>
              <a:defRPr/>
            </a:pPr>
            <a:r>
              <a:rPr lang="en-US" sz="5600" u="sng" dirty="0">
                <a:effectLst/>
                <a:latin typeface="Calibri" panose="020F0502020204030204" pitchFamily="34" charset="0"/>
                <a:ea typeface="Calibri" panose="020F0502020204030204" pitchFamily="34" charset="0"/>
                <a:cs typeface="Calibri" panose="020F0502020204030204" pitchFamily="34" charset="0"/>
              </a:rPr>
              <a:t>Northeastern Illinois University</a:t>
            </a:r>
            <a:r>
              <a:rPr lang="en-US" sz="5600" dirty="0">
                <a:effectLst/>
                <a:latin typeface="Calibri" panose="020F0502020204030204" pitchFamily="34" charset="0"/>
                <a:ea typeface="Calibri" panose="020F0502020204030204" pitchFamily="34" charset="0"/>
                <a:cs typeface="Calibri" panose="020F0502020204030204" pitchFamily="34" charset="0"/>
              </a:rPr>
              <a:t>:</a:t>
            </a:r>
            <a:endParaRPr lang="en-US" sz="5600" u="sng"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buClrTx/>
              <a:buSzTx/>
              <a:buFontTx/>
              <a:buNone/>
              <a:tabLst/>
              <a:defRPr/>
            </a:pPr>
            <a:r>
              <a:rPr lang="en-US" sz="5600" dirty="0">
                <a:effectLst/>
                <a:latin typeface="Calibri" panose="020F0502020204030204" pitchFamily="34" charset="0"/>
                <a:ea typeface="Calibri" panose="020F0502020204030204" pitchFamily="34" charset="0"/>
                <a:cs typeface="Calibri" panose="020F0502020204030204" pitchFamily="34" charset="0"/>
              </a:rPr>
              <a:t>Provides Professional Development on STEM activities (coding and robotics), arts activities, teambuilding for educators.</a:t>
            </a:r>
          </a:p>
          <a:p>
            <a:pPr marL="0" marR="0" lvl="0" indent="0" algn="l" defTabSz="914400" rtl="0" eaLnBrk="1" fontAlgn="auto" latinLnBrk="0" hangingPunct="1">
              <a:lnSpc>
                <a:spcPct val="120000"/>
              </a:lnSpc>
              <a:spcBef>
                <a:spcPts val="0"/>
              </a:spcBef>
              <a:buClrTx/>
              <a:buSzTx/>
              <a:buFontTx/>
              <a:buNone/>
              <a:tabLst/>
              <a:defRPr/>
            </a:pPr>
            <a:endParaRPr lang="en-US" sz="56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buClrTx/>
              <a:buSzTx/>
              <a:buFontTx/>
              <a:buNone/>
              <a:tabLst/>
              <a:defRPr/>
            </a:pPr>
            <a:r>
              <a:rPr kumimoji="0" lang="en-US" sz="5600" b="0" i="0" u="sng"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rPr>
              <a:t>Rosalind Franklin University</a:t>
            </a:r>
            <a:r>
              <a:rPr kumimoji="0" lang="en-US" sz="5600" b="0" i="0"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5600" b="0" i="0" u="sng"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buClrTx/>
              <a:buSzTx/>
              <a:buFontTx/>
              <a:buNone/>
              <a:tabLst/>
              <a:defRPr/>
            </a:pPr>
            <a:r>
              <a:rPr lang="en-US" sz="5600" dirty="0">
                <a:effectLst/>
                <a:latin typeface="Calibri" panose="020F0502020204030204" pitchFamily="34" charset="0"/>
                <a:ea typeface="Calibri" panose="020F0502020204030204" pitchFamily="34" charset="0"/>
                <a:cs typeface="Calibri" panose="020F0502020204030204" pitchFamily="34" charset="0"/>
              </a:rPr>
              <a:t>Provides STEM school and summer activities such as careers in healthcare and mentorship.</a:t>
            </a:r>
          </a:p>
          <a:p>
            <a:endParaRPr lang="en-US" sz="1800" dirty="0">
              <a:effectLst/>
              <a:ea typeface="Times New Roman" panose="02020603050405020304" pitchFamily="18" charset="0"/>
            </a:endParaRPr>
          </a:p>
          <a:p>
            <a:endParaRPr lang="en-US" dirty="0">
              <a:solidFill>
                <a:schemeClr val="tx2"/>
              </a:solidFill>
            </a:endParaRPr>
          </a:p>
          <a:p>
            <a:r>
              <a:rPr lang="en-US" dirty="0">
                <a:solidFill>
                  <a:schemeClr val="tx2"/>
                </a:solidFill>
              </a:rPr>
              <a:t> </a:t>
            </a:r>
          </a:p>
        </p:txBody>
      </p:sp>
    </p:spTree>
    <p:extLst>
      <p:ext uri="{BB962C8B-B14F-4D97-AF65-F5344CB8AC3E}">
        <p14:creationId xmlns:p14="http://schemas.microsoft.com/office/powerpoint/2010/main" val="2757498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for a university&#10;&#10;Description automatically generated">
            <a:extLst>
              <a:ext uri="{FF2B5EF4-FFF2-40B4-BE49-F238E27FC236}">
                <a16:creationId xmlns:a16="http://schemas.microsoft.com/office/drawing/2014/main" id="{27624062-915E-4ECD-A927-1FF873765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89" y="663444"/>
            <a:ext cx="2428290" cy="1396266"/>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1">
            <a:extLst>
              <a:ext uri="{FF2B5EF4-FFF2-40B4-BE49-F238E27FC236}">
                <a16:creationId xmlns:a16="http://schemas.microsoft.com/office/drawing/2014/main" id="{4320DA66-009E-1C09-8304-BB4903DBEE3B}"/>
              </a:ext>
            </a:extLst>
          </p:cNvPr>
          <p:cNvSpPr txBox="1">
            <a:spLocks/>
          </p:cNvSpPr>
          <p:nvPr/>
        </p:nvSpPr>
        <p:spPr>
          <a:xfrm>
            <a:off x="607097" y="2468880"/>
            <a:ext cx="4805996" cy="289864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Fourth Objective:</a:t>
            </a:r>
          </a:p>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Supports Children’s Transition from Cradle to Career</a:t>
            </a:r>
          </a:p>
        </p:txBody>
      </p:sp>
      <p:sp>
        <p:nvSpPr>
          <p:cNvPr id="4" name="Subtitle 2">
            <a:extLst>
              <a:ext uri="{FF2B5EF4-FFF2-40B4-BE49-F238E27FC236}">
                <a16:creationId xmlns:a16="http://schemas.microsoft.com/office/drawing/2014/main" id="{E995AE3F-4EB6-4DE1-2FB9-DAB8773A03FC}"/>
              </a:ext>
            </a:extLst>
          </p:cNvPr>
          <p:cNvSpPr>
            <a:spLocks noGrp="1"/>
          </p:cNvSpPr>
          <p:nvPr>
            <p:ph type="subTitle" idx="1"/>
          </p:nvPr>
        </p:nvSpPr>
        <p:spPr>
          <a:xfrm>
            <a:off x="6810213" y="34854"/>
            <a:ext cx="4805691" cy="7015170"/>
          </a:xfrm>
        </p:spPr>
        <p:txBody>
          <a:bodyPr anchor="b">
            <a:normAutofit fontScale="70000" lnSpcReduction="20000"/>
          </a:bodyPr>
          <a:lstStyle/>
          <a:p>
            <a:endParaRPr lang="en-US" dirty="0">
              <a:solidFill>
                <a:schemeClr val="tx2"/>
              </a:solidFill>
            </a:endParaRPr>
          </a:p>
          <a:p>
            <a:pPr marL="0" marR="0" lvl="0" indent="0" algn="l" defTabSz="914400" rtl="0" eaLnBrk="1" fontAlgn="auto" latinLnBrk="0" hangingPunct="1">
              <a:lnSpc>
                <a:spcPct val="120000"/>
              </a:lnSpc>
              <a:spcBef>
                <a:spcPts val="0"/>
              </a:spcBef>
              <a:buClrTx/>
              <a:buSzTx/>
              <a:buFontTx/>
              <a:buNone/>
              <a:tabLst/>
              <a:defRPr/>
            </a:pPr>
            <a:r>
              <a:rPr kumimoji="0" lang="en-US" sz="3200" b="0" i="0" u="sng"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rPr>
              <a:t>College of Lake County</a:t>
            </a:r>
            <a:r>
              <a:rPr kumimoji="0" lang="en-US" sz="3200" b="0" i="0"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rPr>
              <a:t>:</a:t>
            </a:r>
          </a:p>
          <a:p>
            <a:pPr algn="l">
              <a:lnSpc>
                <a:spcPct val="120000"/>
              </a:lnSpc>
              <a:spcBef>
                <a:spcPts val="0"/>
              </a:spcBef>
            </a:pPr>
            <a:r>
              <a:rPr lang="en-US" sz="3200" dirty="0">
                <a:effectLst/>
                <a:latin typeface="Calibri" panose="020F0502020204030204" pitchFamily="34" charset="0"/>
                <a:ea typeface="Calibri" panose="020F0502020204030204" pitchFamily="34" charset="0"/>
                <a:cs typeface="Calibri" panose="020F0502020204030204" pitchFamily="34" charset="0"/>
              </a:rPr>
              <a:t>Provides programs that support students and parents to the transition from elementary school through the higher education pipeline. </a:t>
            </a:r>
          </a:p>
          <a:p>
            <a:pPr algn="l">
              <a:lnSpc>
                <a:spcPct val="120000"/>
              </a:lnSpc>
              <a:spcBef>
                <a:spcPts val="0"/>
              </a:spcBef>
            </a:pP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buClrTx/>
              <a:buSzTx/>
              <a:buFontTx/>
              <a:buNone/>
              <a:tabLst/>
              <a:defRPr/>
            </a:pPr>
            <a:r>
              <a:rPr kumimoji="0" lang="en-US" sz="3200" b="0" i="0" u="sng"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rPr>
              <a:t>Northeastern Illinois University</a:t>
            </a:r>
            <a:r>
              <a:rPr kumimoji="0" lang="en-US" sz="3200" b="0" i="0"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3200" b="0" i="0" u="none"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buClrTx/>
              <a:buSzTx/>
              <a:buFontTx/>
              <a:buNone/>
              <a:tabLst/>
              <a:defRPr/>
            </a:pPr>
            <a:r>
              <a:rPr lang="en-US" sz="3200" dirty="0">
                <a:effectLst/>
                <a:latin typeface="Calibri" panose="020F0502020204030204" pitchFamily="34" charset="0"/>
                <a:ea typeface="Calibri" panose="020F0502020204030204" pitchFamily="34" charset="0"/>
                <a:cs typeface="Calibri" panose="020F0502020204030204" pitchFamily="34" charset="0"/>
              </a:rPr>
              <a:t>Provides programs that help with the transition from middle to high, high to college for students participating at the two schools.</a:t>
            </a:r>
          </a:p>
          <a:p>
            <a:pPr marL="0" marR="0" lvl="0" indent="0" algn="l" defTabSz="914400" rtl="0" eaLnBrk="1" fontAlgn="auto" latinLnBrk="0" hangingPunct="1">
              <a:lnSpc>
                <a:spcPct val="120000"/>
              </a:lnSpc>
              <a:spcBef>
                <a:spcPts val="0"/>
              </a:spcBef>
              <a:buClrTx/>
              <a:buSzTx/>
              <a:buFontTx/>
              <a:buNone/>
              <a:tabLst/>
              <a:defRPr/>
            </a:pP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buClrTx/>
              <a:buSzTx/>
              <a:buFontTx/>
              <a:buNone/>
              <a:tabLst/>
              <a:defRPr/>
            </a:pPr>
            <a:r>
              <a:rPr kumimoji="0" lang="en-US" sz="3200" b="0" i="0" u="sng"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rPr>
              <a:t>Southern Illinois University</a:t>
            </a:r>
            <a:r>
              <a:rPr kumimoji="0" lang="en-US" sz="3200" b="0" i="0"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3200" b="0" i="0" u="sng"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buClrTx/>
              <a:buSzTx/>
              <a:buFontTx/>
              <a:buNone/>
              <a:tabLst/>
              <a:defRPr/>
            </a:pPr>
            <a:r>
              <a:rPr lang="en-US" sz="3200" dirty="0">
                <a:effectLst/>
                <a:latin typeface="Calibri" panose="020F0502020204030204" pitchFamily="34" charset="0"/>
                <a:ea typeface="Calibri" panose="020F0502020204030204" pitchFamily="34" charset="0"/>
                <a:cs typeface="Calibri" panose="020F0502020204030204" pitchFamily="34" charset="0"/>
              </a:rPr>
              <a:t>Provides mentorship to students and helps them seeing themselves as successful members of their community.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endParaRPr lang="en-US" sz="1800" dirty="0">
              <a:effectLst/>
              <a:ea typeface="Times New Roman" panose="02020603050405020304" pitchFamily="18" charset="0"/>
            </a:endParaRPr>
          </a:p>
          <a:p>
            <a:endParaRPr lang="en-US" dirty="0">
              <a:solidFill>
                <a:schemeClr val="tx2"/>
              </a:solidFill>
            </a:endParaRPr>
          </a:p>
          <a:p>
            <a:r>
              <a:rPr lang="en-US" dirty="0">
                <a:solidFill>
                  <a:schemeClr val="tx2"/>
                </a:solidFill>
              </a:rPr>
              <a:t> </a:t>
            </a:r>
          </a:p>
        </p:txBody>
      </p:sp>
    </p:spTree>
    <p:extLst>
      <p:ext uri="{BB962C8B-B14F-4D97-AF65-F5344CB8AC3E}">
        <p14:creationId xmlns:p14="http://schemas.microsoft.com/office/powerpoint/2010/main" val="2678288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for a university&#10;&#10;Description automatically generated">
            <a:extLst>
              <a:ext uri="{FF2B5EF4-FFF2-40B4-BE49-F238E27FC236}">
                <a16:creationId xmlns:a16="http://schemas.microsoft.com/office/drawing/2014/main" id="{27624062-915E-4ECD-A927-1FF873765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89" y="663444"/>
            <a:ext cx="2428290" cy="1396266"/>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1">
            <a:extLst>
              <a:ext uri="{FF2B5EF4-FFF2-40B4-BE49-F238E27FC236}">
                <a16:creationId xmlns:a16="http://schemas.microsoft.com/office/drawing/2014/main" id="{4320DA66-009E-1C09-8304-BB4903DBEE3B}"/>
              </a:ext>
            </a:extLst>
          </p:cNvPr>
          <p:cNvSpPr txBox="1">
            <a:spLocks/>
          </p:cNvSpPr>
          <p:nvPr/>
        </p:nvSpPr>
        <p:spPr>
          <a:xfrm>
            <a:off x="607097" y="3060130"/>
            <a:ext cx="4805996" cy="227082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400" dirty="0">
                <a:solidFill>
                  <a:schemeClr val="tx2"/>
                </a:solidFill>
                <a:latin typeface="Calibri" panose="020F0502020204030204" pitchFamily="34" charset="0"/>
                <a:ea typeface="Calibri" panose="020F0502020204030204" pitchFamily="34" charset="0"/>
                <a:cs typeface="Calibri" panose="020F0502020204030204" pitchFamily="34" charset="0"/>
              </a:rPr>
              <a:t>Fifth Objective:</a:t>
            </a:r>
          </a:p>
          <a:p>
            <a:r>
              <a:rPr lang="en-US" sz="3400" dirty="0">
                <a:solidFill>
                  <a:schemeClr val="tx2"/>
                </a:solidFill>
                <a:latin typeface="Calibri" panose="020F0502020204030204" pitchFamily="34" charset="0"/>
                <a:ea typeface="Calibri" panose="020F0502020204030204" pitchFamily="34" charset="0"/>
                <a:cs typeface="Calibri" panose="020F0502020204030204" pitchFamily="34" charset="0"/>
              </a:rPr>
              <a:t>Family and Community Engagement and Supports</a:t>
            </a:r>
          </a:p>
        </p:txBody>
      </p:sp>
      <p:sp>
        <p:nvSpPr>
          <p:cNvPr id="8" name="Subtitle 2">
            <a:extLst>
              <a:ext uri="{FF2B5EF4-FFF2-40B4-BE49-F238E27FC236}">
                <a16:creationId xmlns:a16="http://schemas.microsoft.com/office/drawing/2014/main" id="{A3D97742-1596-F4EF-F9E1-9BB3CF289150}"/>
              </a:ext>
            </a:extLst>
          </p:cNvPr>
          <p:cNvSpPr>
            <a:spLocks noGrp="1"/>
          </p:cNvSpPr>
          <p:nvPr>
            <p:ph type="subTitle" idx="1"/>
          </p:nvPr>
        </p:nvSpPr>
        <p:spPr>
          <a:xfrm>
            <a:off x="6810213" y="-447455"/>
            <a:ext cx="4805691" cy="7015170"/>
          </a:xfrm>
        </p:spPr>
        <p:txBody>
          <a:bodyPr anchor="b">
            <a:normAutofit fontScale="47500" lnSpcReduction="20000"/>
          </a:bodyPr>
          <a:lstStyle/>
          <a:p>
            <a:pPr marL="0" marR="0" lvl="0" indent="0" algn="l" defTabSz="914400" rtl="0" eaLnBrk="1" fontAlgn="auto" latinLnBrk="0" hangingPunct="1">
              <a:lnSpc>
                <a:spcPct val="120000"/>
              </a:lnSpc>
              <a:spcBef>
                <a:spcPts val="0"/>
              </a:spcBef>
              <a:buClrTx/>
              <a:buSzTx/>
              <a:buFontTx/>
              <a:buNone/>
              <a:tabLst/>
              <a:defRPr/>
            </a:pPr>
            <a:r>
              <a:rPr kumimoji="0" lang="en-US" sz="3400" b="0" i="0" u="sng"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rPr>
              <a:t>College of Lake County</a:t>
            </a:r>
            <a:r>
              <a:rPr kumimoji="0" lang="en-US" sz="3400" b="0" i="0"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sz="3400" b="0" i="0" u="none"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endParaRPr>
          </a:p>
          <a:p>
            <a:pPr algn="l">
              <a:lnSpc>
                <a:spcPct val="120000"/>
              </a:lnSpc>
              <a:spcBef>
                <a:spcPts val="0"/>
              </a:spcBef>
            </a:pPr>
            <a:r>
              <a:rPr lang="en-US" sz="3400" dirty="0">
                <a:effectLst/>
                <a:latin typeface="Calibri" panose="020F0502020204030204" pitchFamily="34" charset="0"/>
                <a:ea typeface="Calibri" panose="020F0502020204030204" pitchFamily="34" charset="0"/>
                <a:cs typeface="Calibri" panose="020F0502020204030204" pitchFamily="34" charset="0"/>
              </a:rPr>
              <a:t>Provides support for parents, parenting classes, GED, Adult Education and Workforce development, college workshops for students and parents. </a:t>
            </a:r>
          </a:p>
          <a:p>
            <a:pPr algn="l">
              <a:lnSpc>
                <a:spcPct val="120000"/>
              </a:lnSpc>
              <a:spcBef>
                <a:spcPts val="0"/>
              </a:spcBef>
            </a:pPr>
            <a:endParaRPr lang="en-US" sz="34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buClrTx/>
              <a:buSzTx/>
              <a:buFontTx/>
              <a:buNone/>
              <a:tabLst/>
              <a:defRPr/>
            </a:pPr>
            <a:r>
              <a:rPr kumimoji="0" lang="en-US" sz="3400" b="0" i="0" u="sng"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rPr>
              <a:t>Lake Co. Health Department</a:t>
            </a:r>
            <a:r>
              <a:rPr kumimoji="0" lang="en-US" sz="3400" b="0" i="0"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3400" b="0" i="0" u="none"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buClrTx/>
              <a:buSzTx/>
              <a:buFontTx/>
              <a:buNone/>
              <a:tabLst/>
              <a:defRPr/>
            </a:pPr>
            <a:r>
              <a:rPr lang="en-US" sz="3400" dirty="0">
                <a:effectLst/>
                <a:latin typeface="Calibri" panose="020F0502020204030204" pitchFamily="34" charset="0"/>
                <a:ea typeface="Calibri" panose="020F0502020204030204" pitchFamily="34" charset="0"/>
                <a:cs typeface="Calibri" panose="020F0502020204030204" pitchFamily="34" charset="0"/>
              </a:rPr>
              <a:t>Provides free medical care for low-income families, and free referrals to medical specialists. </a:t>
            </a:r>
          </a:p>
          <a:p>
            <a:pPr marL="0" marR="0" lvl="0" indent="0" algn="l" defTabSz="914400" rtl="0" eaLnBrk="1" fontAlgn="auto" latinLnBrk="0" hangingPunct="1">
              <a:lnSpc>
                <a:spcPct val="120000"/>
              </a:lnSpc>
              <a:spcBef>
                <a:spcPts val="0"/>
              </a:spcBef>
              <a:buClrTx/>
              <a:buSzTx/>
              <a:buFontTx/>
              <a:buNone/>
              <a:tabLst/>
              <a:defRPr/>
            </a:pPr>
            <a:endParaRPr lang="en-US" sz="34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buClrTx/>
              <a:buSzTx/>
              <a:buFontTx/>
              <a:buNone/>
              <a:tabLst/>
              <a:defRPr/>
            </a:pPr>
            <a:r>
              <a:rPr kumimoji="0" lang="en-US" sz="3400" b="0" i="0" u="sng"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rPr>
              <a:t>Lake Co. Regional Office of Ed.</a:t>
            </a:r>
            <a:r>
              <a:rPr kumimoji="0" lang="en-US" sz="3400" b="0" i="0"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3400" b="0" i="0" u="sng"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buClrTx/>
              <a:buSzTx/>
              <a:buFontTx/>
              <a:buNone/>
              <a:tabLst/>
              <a:defRPr/>
            </a:pPr>
            <a:r>
              <a:rPr lang="en-US" sz="3400" dirty="0">
                <a:effectLst/>
                <a:latin typeface="Calibri" panose="020F0502020204030204" pitchFamily="34" charset="0"/>
                <a:ea typeface="Calibri" panose="020F0502020204030204" pitchFamily="34" charset="0"/>
                <a:cs typeface="Calibri" panose="020F0502020204030204" pitchFamily="34" charset="0"/>
              </a:rPr>
              <a:t>Provides support for parents, how to understand your student rights and responsibilities. </a:t>
            </a:r>
          </a:p>
          <a:p>
            <a:pPr marL="0" marR="0" lvl="0" indent="0" algn="l" defTabSz="914400" rtl="0" eaLnBrk="1" fontAlgn="auto" latinLnBrk="0" hangingPunct="1">
              <a:lnSpc>
                <a:spcPct val="120000"/>
              </a:lnSpc>
              <a:spcBef>
                <a:spcPts val="0"/>
              </a:spcBef>
              <a:buClrTx/>
              <a:buSzTx/>
              <a:buFontTx/>
              <a:buNone/>
              <a:tabLst/>
              <a:defRPr/>
            </a:pPr>
            <a:endParaRPr lang="en-US" sz="34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buClrTx/>
              <a:buSzTx/>
              <a:buFontTx/>
              <a:buNone/>
              <a:tabLst/>
              <a:defRPr/>
            </a:pPr>
            <a:r>
              <a:rPr lang="en-US" sz="3400" u="sng" dirty="0">
                <a:effectLst/>
                <a:latin typeface="Calibri" panose="020F0502020204030204" pitchFamily="34" charset="0"/>
                <a:ea typeface="Calibri" panose="020F0502020204030204" pitchFamily="34" charset="0"/>
                <a:cs typeface="Calibri" panose="020F0502020204030204" pitchFamily="34" charset="0"/>
              </a:rPr>
              <a:t>Local Learning</a:t>
            </a:r>
            <a:r>
              <a:rPr lang="en-US" sz="3400" dirty="0">
                <a:effectLst/>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20000"/>
              </a:lnSpc>
              <a:spcBef>
                <a:spcPts val="0"/>
              </a:spcBef>
              <a:buClrTx/>
              <a:buSzTx/>
              <a:buFontTx/>
              <a:buNone/>
              <a:tabLst/>
              <a:defRPr/>
            </a:pPr>
            <a:r>
              <a:rPr lang="en-US" sz="3400" dirty="0">
                <a:effectLst/>
                <a:latin typeface="Calibri" panose="020F0502020204030204" pitchFamily="34" charset="0"/>
                <a:ea typeface="Calibri" panose="020F0502020204030204" pitchFamily="34" charset="0"/>
                <a:cs typeface="Calibri" panose="020F0502020204030204" pitchFamily="34" charset="0"/>
              </a:rPr>
              <a:t>Provides Parent/Family workshops that include performing arts, visual arts, leadership, technology, social skills, &amp;</a:t>
            </a:r>
          </a:p>
          <a:p>
            <a:pPr marL="0" marR="0" lvl="0" indent="0" algn="l" defTabSz="914400" rtl="0" eaLnBrk="1" fontAlgn="auto" latinLnBrk="0" hangingPunct="1">
              <a:lnSpc>
                <a:spcPct val="120000"/>
              </a:lnSpc>
              <a:spcBef>
                <a:spcPts val="0"/>
              </a:spcBef>
              <a:buClrTx/>
              <a:buSzTx/>
              <a:buFontTx/>
              <a:buNone/>
              <a:tabLst/>
              <a:defRPr/>
            </a:pPr>
            <a:r>
              <a:rPr lang="en-US" sz="3400" dirty="0">
                <a:effectLst/>
                <a:latin typeface="Calibri" panose="020F0502020204030204" pitchFamily="34" charset="0"/>
                <a:ea typeface="Calibri" panose="020F0502020204030204" pitchFamily="34" charset="0"/>
                <a:cs typeface="Calibri" panose="020F0502020204030204" pitchFamily="34" charset="0"/>
              </a:rPr>
              <a:t>career readiness.</a:t>
            </a:r>
          </a:p>
          <a:p>
            <a:pPr marL="0" marR="0" lvl="0" indent="0" algn="l" defTabSz="914400" rtl="0" eaLnBrk="1" fontAlgn="auto" latinLnBrk="0" hangingPunct="1">
              <a:lnSpc>
                <a:spcPct val="120000"/>
              </a:lnSpc>
              <a:spcBef>
                <a:spcPts val="0"/>
              </a:spcBef>
              <a:buClrTx/>
              <a:buSzTx/>
              <a:buFontTx/>
              <a:buNone/>
              <a:tabLst/>
              <a:defRPr/>
            </a:pPr>
            <a:endParaRPr lang="en-US" sz="34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buClrTx/>
              <a:buSzTx/>
              <a:buFontTx/>
              <a:buNone/>
              <a:tabLst/>
              <a:defRPr/>
            </a:pPr>
            <a:r>
              <a:rPr lang="en-US" sz="3400" u="sng" dirty="0">
                <a:effectLst/>
                <a:latin typeface="Calibri" panose="020F0502020204030204" pitchFamily="34" charset="0"/>
                <a:ea typeface="Calibri" panose="020F0502020204030204" pitchFamily="34" charset="0"/>
                <a:cs typeface="Calibri" panose="020F0502020204030204" pitchFamily="34" charset="0"/>
              </a:rPr>
              <a:t>North Chicago Community Partners</a:t>
            </a:r>
            <a:r>
              <a:rPr lang="en-US" sz="3400" dirty="0">
                <a:effectLst/>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20000"/>
              </a:lnSpc>
              <a:spcBef>
                <a:spcPts val="0"/>
              </a:spcBef>
              <a:buClrTx/>
              <a:buSzTx/>
              <a:buFontTx/>
              <a:buNone/>
              <a:tabLst/>
              <a:defRPr/>
            </a:pPr>
            <a:r>
              <a:rPr lang="en-US" sz="3400" dirty="0">
                <a:effectLst/>
                <a:latin typeface="Calibri" panose="020F0502020204030204" pitchFamily="34" charset="0"/>
                <a:ea typeface="Calibri" panose="020F0502020204030204" pitchFamily="34" charset="0"/>
                <a:cs typeface="Calibri" panose="020F0502020204030204" pitchFamily="34" charset="0"/>
              </a:rPr>
              <a:t>Provides engagement with art, peers, social supports, and receive healthy meals, school tutoring, and community enrichment programs</a:t>
            </a:r>
          </a:p>
          <a:p>
            <a:endParaRPr lang="en-US" sz="1800" dirty="0">
              <a:effectLst/>
              <a:ea typeface="Times New Roman" panose="02020603050405020304" pitchFamily="18" charset="0"/>
            </a:endParaRPr>
          </a:p>
          <a:p>
            <a:endParaRPr lang="en-US" dirty="0">
              <a:solidFill>
                <a:schemeClr val="tx2"/>
              </a:solidFill>
            </a:endParaRPr>
          </a:p>
          <a:p>
            <a:r>
              <a:rPr lang="en-US" dirty="0">
                <a:solidFill>
                  <a:schemeClr val="tx2"/>
                </a:solidFill>
              </a:rPr>
              <a:t> </a:t>
            </a:r>
          </a:p>
        </p:txBody>
      </p:sp>
    </p:spTree>
    <p:extLst>
      <p:ext uri="{BB962C8B-B14F-4D97-AF65-F5344CB8AC3E}">
        <p14:creationId xmlns:p14="http://schemas.microsoft.com/office/powerpoint/2010/main" val="96195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for a university&#10;&#10;Description automatically generated">
            <a:extLst>
              <a:ext uri="{FF2B5EF4-FFF2-40B4-BE49-F238E27FC236}">
                <a16:creationId xmlns:a16="http://schemas.microsoft.com/office/drawing/2014/main" id="{27624062-915E-4ECD-A927-1FF873765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89" y="663444"/>
            <a:ext cx="2428290" cy="1396266"/>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1">
            <a:extLst>
              <a:ext uri="{FF2B5EF4-FFF2-40B4-BE49-F238E27FC236}">
                <a16:creationId xmlns:a16="http://schemas.microsoft.com/office/drawing/2014/main" id="{4320DA66-009E-1C09-8304-BB4903DBEE3B}"/>
              </a:ext>
            </a:extLst>
          </p:cNvPr>
          <p:cNvSpPr txBox="1">
            <a:spLocks/>
          </p:cNvSpPr>
          <p:nvPr/>
        </p:nvSpPr>
        <p:spPr>
          <a:xfrm>
            <a:off x="607097" y="3060130"/>
            <a:ext cx="4805996" cy="227082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400" dirty="0">
                <a:solidFill>
                  <a:schemeClr val="tx2"/>
                </a:solidFill>
                <a:latin typeface="Calibri" panose="020F0502020204030204" pitchFamily="34" charset="0"/>
                <a:ea typeface="Calibri" panose="020F0502020204030204" pitchFamily="34" charset="0"/>
                <a:cs typeface="Calibri" panose="020F0502020204030204" pitchFamily="34" charset="0"/>
              </a:rPr>
              <a:t>Fifth Objective:</a:t>
            </a:r>
          </a:p>
          <a:p>
            <a:r>
              <a:rPr lang="en-US" sz="3400" dirty="0">
                <a:solidFill>
                  <a:schemeClr val="tx2"/>
                </a:solidFill>
                <a:latin typeface="Calibri" panose="020F0502020204030204" pitchFamily="34" charset="0"/>
                <a:ea typeface="Calibri" panose="020F0502020204030204" pitchFamily="34" charset="0"/>
                <a:cs typeface="Calibri" panose="020F0502020204030204" pitchFamily="34" charset="0"/>
              </a:rPr>
              <a:t>Family and Community Engagement and Supports</a:t>
            </a:r>
          </a:p>
        </p:txBody>
      </p:sp>
      <p:sp>
        <p:nvSpPr>
          <p:cNvPr id="8" name="Subtitle 2">
            <a:extLst>
              <a:ext uri="{FF2B5EF4-FFF2-40B4-BE49-F238E27FC236}">
                <a16:creationId xmlns:a16="http://schemas.microsoft.com/office/drawing/2014/main" id="{A3D97742-1596-F4EF-F9E1-9BB3CF289150}"/>
              </a:ext>
            </a:extLst>
          </p:cNvPr>
          <p:cNvSpPr>
            <a:spLocks noGrp="1"/>
          </p:cNvSpPr>
          <p:nvPr>
            <p:ph type="subTitle" idx="1"/>
          </p:nvPr>
        </p:nvSpPr>
        <p:spPr>
          <a:xfrm>
            <a:off x="6810213" y="34854"/>
            <a:ext cx="4805691" cy="7015170"/>
          </a:xfrm>
        </p:spPr>
        <p:txBody>
          <a:bodyPr anchor="b">
            <a:normAutofit fontScale="55000" lnSpcReduction="20000"/>
          </a:bodyPr>
          <a:lstStyle/>
          <a:p>
            <a:pPr marL="0" marR="0" lvl="0" indent="0" algn="l" defTabSz="914400" rtl="0" eaLnBrk="1" fontAlgn="auto" latinLnBrk="0" hangingPunct="1">
              <a:lnSpc>
                <a:spcPct val="120000"/>
              </a:lnSpc>
              <a:spcBef>
                <a:spcPts val="0"/>
              </a:spcBef>
              <a:buClrTx/>
              <a:buSzTx/>
              <a:buFontTx/>
              <a:buNone/>
              <a:tabLst/>
              <a:defRPr/>
            </a:pPr>
            <a:r>
              <a:rPr kumimoji="0" lang="en-US" sz="3200" b="0" i="0" u="sng"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rPr>
              <a:t>Northeastern Illinois University</a:t>
            </a:r>
            <a:r>
              <a:rPr kumimoji="0" lang="en-US" sz="3200" b="0" i="0"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sz="3200" b="0" i="0" u="none"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endParaRPr>
          </a:p>
          <a:p>
            <a:pPr algn="l">
              <a:lnSpc>
                <a:spcPct val="120000"/>
              </a:lnSpc>
              <a:spcBef>
                <a:spcPts val="0"/>
              </a:spcBef>
            </a:pPr>
            <a:r>
              <a:rPr lang="en-US" sz="3200" dirty="0">
                <a:effectLst/>
                <a:latin typeface="Calibri" panose="020F0502020204030204" pitchFamily="34" charset="0"/>
                <a:ea typeface="Calibri" panose="020F0502020204030204" pitchFamily="34" charset="0"/>
                <a:cs typeface="Calibri" panose="020F0502020204030204" pitchFamily="34" charset="0"/>
              </a:rPr>
              <a:t>Provides workshops for family and community engagement, leadership, STEM, and teambuilding.</a:t>
            </a:r>
          </a:p>
          <a:p>
            <a:pPr algn="l">
              <a:lnSpc>
                <a:spcPct val="120000"/>
              </a:lnSpc>
              <a:spcBef>
                <a:spcPts val="0"/>
              </a:spcBef>
            </a:pP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buClrTx/>
              <a:buSzTx/>
              <a:buFontTx/>
              <a:buNone/>
              <a:tabLst/>
              <a:defRPr/>
            </a:pPr>
            <a:r>
              <a:rPr kumimoji="0" lang="en-US" sz="3200" b="0" i="0" u="sng"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rPr>
              <a:t>Mano a Mano Family Resource Ctr</a:t>
            </a:r>
            <a:r>
              <a:rPr kumimoji="0" lang="en-US" sz="3200" b="0" i="0"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3200" b="0" i="0" u="none"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buClrTx/>
              <a:buSzTx/>
              <a:buFontTx/>
              <a:buNone/>
              <a:tabLst/>
              <a:defRPr/>
            </a:pPr>
            <a:r>
              <a:rPr lang="en-US" sz="3200" dirty="0">
                <a:effectLst/>
                <a:latin typeface="Calibri" panose="020F0502020204030204" pitchFamily="34" charset="0"/>
                <a:ea typeface="Calibri" panose="020F0502020204030204" pitchFamily="34" charset="0"/>
                <a:cs typeface="Calibri" panose="020F0502020204030204" pitchFamily="34" charset="0"/>
              </a:rPr>
              <a:t>Provides support for behavioral health, mental health, substance abuse, housing security, GED, Adult Education, &amp; workforce development.</a:t>
            </a:r>
          </a:p>
          <a:p>
            <a:pPr marL="0" marR="0" lvl="0" indent="0" algn="l" defTabSz="914400" rtl="0" eaLnBrk="1" fontAlgn="auto" latinLnBrk="0" hangingPunct="1">
              <a:lnSpc>
                <a:spcPct val="120000"/>
              </a:lnSpc>
              <a:spcBef>
                <a:spcPts val="0"/>
              </a:spcBef>
              <a:buClrTx/>
              <a:buSzTx/>
              <a:buFontTx/>
              <a:buNone/>
              <a:tabLst/>
              <a:defRPr/>
            </a:pPr>
            <a:endParaRPr lang="en-US" sz="32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buClrTx/>
              <a:buSzTx/>
              <a:buFontTx/>
              <a:buNone/>
              <a:tabLst/>
              <a:defRPr/>
            </a:pPr>
            <a:r>
              <a:rPr lang="en-US" sz="3200" u="sng" dirty="0">
                <a:effectLst/>
                <a:latin typeface="Calibri" panose="020F0502020204030204" pitchFamily="34" charset="0"/>
                <a:ea typeface="Calibri" panose="020F0502020204030204" pitchFamily="34" charset="0"/>
                <a:cs typeface="Calibri" panose="020F0502020204030204" pitchFamily="34" charset="0"/>
              </a:rPr>
              <a:t>Rosalind Franklin University</a:t>
            </a:r>
            <a:r>
              <a:rPr lang="en-US" sz="3200" dirty="0">
                <a:effectLst/>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20000"/>
              </a:lnSpc>
              <a:spcBef>
                <a:spcPts val="0"/>
              </a:spcBef>
              <a:buClrTx/>
              <a:buSzTx/>
              <a:buFontTx/>
              <a:buNone/>
              <a:tabLst/>
              <a:defRPr/>
            </a:pPr>
            <a:r>
              <a:rPr lang="en-US" sz="3200" dirty="0">
                <a:effectLst/>
                <a:latin typeface="Calibri" panose="020F0502020204030204" pitchFamily="34" charset="0"/>
                <a:ea typeface="Calibri" panose="020F0502020204030204" pitchFamily="34" charset="0"/>
                <a:cs typeface="Calibri" panose="020F0502020204030204" pitchFamily="34" charset="0"/>
              </a:rPr>
              <a:t>Provides free medical screenings to families, free flu and Covid vaccines. </a:t>
            </a:r>
          </a:p>
          <a:p>
            <a:pPr marL="0" marR="0" lvl="0" indent="0" algn="l" defTabSz="914400" rtl="0" eaLnBrk="1" fontAlgn="auto" latinLnBrk="0" hangingPunct="1">
              <a:lnSpc>
                <a:spcPct val="120000"/>
              </a:lnSpc>
              <a:spcBef>
                <a:spcPts val="0"/>
              </a:spcBef>
              <a:buClrTx/>
              <a:buSzTx/>
              <a:buFontTx/>
              <a:buNone/>
              <a:tabLst/>
              <a:defRPr/>
            </a:pPr>
            <a:endParaRPr lang="en-US" sz="32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buClrTx/>
              <a:buSzTx/>
              <a:buFontTx/>
              <a:buNone/>
              <a:tabLst/>
              <a:defRPr/>
            </a:pPr>
            <a:r>
              <a:rPr lang="en-US" sz="3200" u="sng" dirty="0">
                <a:effectLst/>
                <a:latin typeface="Calibri" panose="020F0502020204030204" pitchFamily="34" charset="0"/>
                <a:ea typeface="Calibri" panose="020F0502020204030204" pitchFamily="34" charset="0"/>
                <a:cs typeface="Calibri" panose="020F0502020204030204" pitchFamily="34" charset="0"/>
              </a:rPr>
              <a:t>YWCA of Metro Chicago (Lake Co.)</a:t>
            </a:r>
            <a:r>
              <a:rPr lang="en-US" sz="3200" dirty="0">
                <a:effectLst/>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20000"/>
              </a:lnSpc>
              <a:spcBef>
                <a:spcPts val="0"/>
              </a:spcBef>
              <a:buClrTx/>
              <a:buSzTx/>
              <a:buFontTx/>
              <a:buNone/>
              <a:tabLst/>
              <a:defRPr/>
            </a:pPr>
            <a:r>
              <a:rPr lang="en-US" sz="3200" dirty="0">
                <a:effectLst/>
                <a:latin typeface="Calibri" panose="020F0502020204030204" pitchFamily="34" charset="0"/>
                <a:ea typeface="Calibri" panose="020F0502020204030204" pitchFamily="34" charset="0"/>
                <a:cs typeface="Calibri" panose="020F0502020204030204" pitchFamily="34" charset="0"/>
              </a:rPr>
              <a:t>Provides support for behavioral health, mental health, substance abuse, housing security, nutrition parenting classes &amp; workforce development. Provides workshops for professionals and community members and offers dedicated events aimed at raising awareness about mental health.</a:t>
            </a:r>
          </a:p>
          <a:p>
            <a:endParaRPr lang="en-US" sz="1800" dirty="0">
              <a:effectLst/>
              <a:ea typeface="Times New Roman" panose="02020603050405020304" pitchFamily="18" charset="0"/>
            </a:endParaRPr>
          </a:p>
          <a:p>
            <a:endParaRPr lang="en-US" dirty="0">
              <a:solidFill>
                <a:schemeClr val="tx2"/>
              </a:solidFill>
            </a:endParaRPr>
          </a:p>
          <a:p>
            <a:r>
              <a:rPr lang="en-US" dirty="0">
                <a:solidFill>
                  <a:schemeClr val="tx2"/>
                </a:solidFill>
              </a:rPr>
              <a:t> </a:t>
            </a:r>
          </a:p>
        </p:txBody>
      </p:sp>
    </p:spTree>
    <p:extLst>
      <p:ext uri="{BB962C8B-B14F-4D97-AF65-F5344CB8AC3E}">
        <p14:creationId xmlns:p14="http://schemas.microsoft.com/office/powerpoint/2010/main" val="397598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for a university&#10;&#10;Description automatically generated">
            <a:extLst>
              <a:ext uri="{FF2B5EF4-FFF2-40B4-BE49-F238E27FC236}">
                <a16:creationId xmlns:a16="http://schemas.microsoft.com/office/drawing/2014/main" id="{27624062-915E-4ECD-A927-1FF873765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89" y="663444"/>
            <a:ext cx="2428290" cy="1396266"/>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1">
            <a:extLst>
              <a:ext uri="{FF2B5EF4-FFF2-40B4-BE49-F238E27FC236}">
                <a16:creationId xmlns:a16="http://schemas.microsoft.com/office/drawing/2014/main" id="{4320DA66-009E-1C09-8304-BB4903DBEE3B}"/>
              </a:ext>
            </a:extLst>
          </p:cNvPr>
          <p:cNvSpPr txBox="1">
            <a:spLocks/>
          </p:cNvSpPr>
          <p:nvPr/>
        </p:nvSpPr>
        <p:spPr>
          <a:xfrm>
            <a:off x="607097" y="3060130"/>
            <a:ext cx="4805996" cy="227082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400" dirty="0">
                <a:solidFill>
                  <a:schemeClr val="tx2"/>
                </a:solidFill>
                <a:latin typeface="Calibri" panose="020F0502020204030204" pitchFamily="34" charset="0"/>
                <a:ea typeface="Calibri" panose="020F0502020204030204" pitchFamily="34" charset="0"/>
                <a:cs typeface="Calibri" panose="020F0502020204030204" pitchFamily="34" charset="0"/>
              </a:rPr>
              <a:t>Sixth Objective:</a:t>
            </a:r>
          </a:p>
          <a:p>
            <a:r>
              <a:rPr lang="en-US" sz="3400" dirty="0">
                <a:solidFill>
                  <a:schemeClr val="tx2"/>
                </a:solidFill>
                <a:latin typeface="Calibri" panose="020F0502020204030204" pitchFamily="34" charset="0"/>
                <a:ea typeface="Calibri" panose="020F0502020204030204" pitchFamily="34" charset="0"/>
                <a:cs typeface="Calibri" panose="020F0502020204030204" pitchFamily="34" charset="0"/>
              </a:rPr>
              <a:t>Social, Health, Nutrition, and Mental Health Services and Supports</a:t>
            </a:r>
          </a:p>
        </p:txBody>
      </p:sp>
      <p:sp>
        <p:nvSpPr>
          <p:cNvPr id="8" name="Subtitle 2">
            <a:extLst>
              <a:ext uri="{FF2B5EF4-FFF2-40B4-BE49-F238E27FC236}">
                <a16:creationId xmlns:a16="http://schemas.microsoft.com/office/drawing/2014/main" id="{A3D97742-1596-F4EF-F9E1-9BB3CF289150}"/>
              </a:ext>
            </a:extLst>
          </p:cNvPr>
          <p:cNvSpPr>
            <a:spLocks noGrp="1"/>
          </p:cNvSpPr>
          <p:nvPr>
            <p:ph type="subTitle" idx="1"/>
          </p:nvPr>
        </p:nvSpPr>
        <p:spPr>
          <a:xfrm>
            <a:off x="6754055" y="-84562"/>
            <a:ext cx="4805691" cy="7015170"/>
          </a:xfrm>
        </p:spPr>
        <p:txBody>
          <a:bodyPr anchor="b">
            <a:normAutofit fontScale="40000" lnSpcReduction="20000"/>
          </a:bodyPr>
          <a:lstStyle/>
          <a:p>
            <a:pPr marL="0" marR="0" lvl="0" indent="0" algn="l" defTabSz="914400" rtl="0" eaLnBrk="1" fontAlgn="auto" latinLnBrk="0" hangingPunct="1">
              <a:lnSpc>
                <a:spcPct val="120000"/>
              </a:lnSpc>
              <a:spcBef>
                <a:spcPts val="0"/>
              </a:spcBef>
              <a:buClrTx/>
              <a:buSzTx/>
              <a:buFontTx/>
              <a:buNone/>
              <a:tabLst/>
              <a:defRPr/>
            </a:pPr>
            <a:r>
              <a:rPr kumimoji="0" lang="en-US" sz="3500" b="0" i="0" u="sng"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rPr>
              <a:t>Boys and Girls Club of Lake Co</a:t>
            </a:r>
            <a:r>
              <a:rPr kumimoji="0" lang="en-US" sz="3500" b="0" i="0"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sz="3500" b="0" i="0" u="none"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endParaRPr>
          </a:p>
          <a:p>
            <a:pPr algn="l">
              <a:lnSpc>
                <a:spcPct val="120000"/>
              </a:lnSpc>
              <a:spcBef>
                <a:spcPts val="0"/>
              </a:spcBef>
            </a:pPr>
            <a:r>
              <a:rPr lang="en-US" sz="3500" dirty="0">
                <a:effectLst/>
                <a:latin typeface="Calibri" panose="020F0502020204030204" pitchFamily="34" charset="0"/>
                <a:ea typeface="Calibri" panose="020F0502020204030204" pitchFamily="34" charset="0"/>
                <a:cs typeface="Calibri" panose="020F0502020204030204" pitchFamily="34" charset="0"/>
              </a:rPr>
              <a:t>Provides a safe and nurturing environment for children and youth in need, at no cost to families. Participants engage in art, social support, and receive healthy meals, school tutoring, and community enrichment.</a:t>
            </a:r>
          </a:p>
          <a:p>
            <a:pPr algn="l">
              <a:lnSpc>
                <a:spcPct val="120000"/>
              </a:lnSpc>
              <a:spcBef>
                <a:spcPts val="0"/>
              </a:spcBef>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20000"/>
              </a:lnSpc>
              <a:spcBef>
                <a:spcPts val="0"/>
              </a:spcBef>
            </a:pPr>
            <a:r>
              <a:rPr kumimoji="0" lang="en-US" sz="3500" b="0" i="0" u="sng"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rPr>
              <a:t>Lake Co. Health Department</a:t>
            </a:r>
            <a:r>
              <a:rPr kumimoji="0" lang="en-US" sz="3500" b="0" i="0"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3500" b="0" i="0" u="none"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buClrTx/>
              <a:buSzTx/>
              <a:buFontTx/>
              <a:buNone/>
              <a:tabLst/>
              <a:defRPr/>
            </a:pPr>
            <a:r>
              <a:rPr lang="en-US" sz="3500" dirty="0">
                <a:effectLst/>
                <a:latin typeface="Calibri" panose="020F0502020204030204" pitchFamily="34" charset="0"/>
                <a:ea typeface="Calibri" panose="020F0502020204030204" pitchFamily="34" charset="0"/>
                <a:cs typeface="Calibri" panose="020F0502020204030204" pitchFamily="34" charset="0"/>
              </a:rPr>
              <a:t>Provides mental health counseling at low cost to low-income families and children. Provides parenting workshops on how to raise healthy children.</a:t>
            </a:r>
          </a:p>
          <a:p>
            <a:pPr marL="0" marR="0" lvl="0" indent="0" algn="l" defTabSz="914400" rtl="0" eaLnBrk="1" fontAlgn="auto" latinLnBrk="0" hangingPunct="1">
              <a:lnSpc>
                <a:spcPct val="120000"/>
              </a:lnSpc>
              <a:spcBef>
                <a:spcPts val="0"/>
              </a:spcBef>
              <a:buClrTx/>
              <a:buSzTx/>
              <a:buFontTx/>
              <a:buNone/>
              <a:tabLst/>
              <a:defRPr/>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buClrTx/>
              <a:buSzTx/>
              <a:buFontTx/>
              <a:buNone/>
              <a:tabLst/>
              <a:defRPr/>
            </a:pPr>
            <a:r>
              <a:rPr lang="en-US" sz="3500" u="sng" dirty="0">
                <a:effectLst/>
                <a:latin typeface="Calibri" panose="020F0502020204030204" pitchFamily="34" charset="0"/>
                <a:ea typeface="Calibri" panose="020F0502020204030204" pitchFamily="34" charset="0"/>
                <a:cs typeface="Calibri" panose="020F0502020204030204" pitchFamily="34" charset="0"/>
              </a:rPr>
              <a:t>Mano a Mano Family Resource Ctr.</a:t>
            </a:r>
            <a:r>
              <a:rPr lang="en-US" sz="3500" dirty="0">
                <a:effectLst/>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20000"/>
              </a:lnSpc>
              <a:spcBef>
                <a:spcPts val="0"/>
              </a:spcBef>
              <a:buClrTx/>
              <a:buSzTx/>
              <a:buFontTx/>
              <a:buNone/>
              <a:tabLst/>
              <a:defRPr/>
            </a:pPr>
            <a:r>
              <a:rPr lang="en-US" sz="3500" dirty="0">
                <a:effectLst/>
                <a:latin typeface="Calibri" panose="020F0502020204030204" pitchFamily="34" charset="0"/>
                <a:ea typeface="Calibri" panose="020F0502020204030204" pitchFamily="34" charset="0"/>
                <a:cs typeface="Calibri" panose="020F0502020204030204" pitchFamily="34" charset="0"/>
              </a:rPr>
              <a:t>Provides free bilingual services to people who are experiencing verbal, physical, psychological, financial problems. The program serves individuals of all ages who have experienced or are currently experiencing domestic violence. Counselors/</a:t>
            </a:r>
          </a:p>
          <a:p>
            <a:pPr marL="0" marR="0" lvl="0" indent="0" algn="l" defTabSz="914400" rtl="0" eaLnBrk="1" fontAlgn="auto" latinLnBrk="0" hangingPunct="1">
              <a:lnSpc>
                <a:spcPct val="120000"/>
              </a:lnSpc>
              <a:spcBef>
                <a:spcPts val="0"/>
              </a:spcBef>
              <a:buClrTx/>
              <a:buSzTx/>
              <a:buFontTx/>
              <a:buNone/>
              <a:tabLst/>
              <a:defRPr/>
            </a:pPr>
            <a:r>
              <a:rPr lang="en-US" sz="3500" dirty="0">
                <a:effectLst/>
                <a:latin typeface="Calibri" panose="020F0502020204030204" pitchFamily="34" charset="0"/>
                <a:ea typeface="Calibri" panose="020F0502020204030204" pitchFamily="34" charset="0"/>
                <a:cs typeface="Calibri" panose="020F0502020204030204" pitchFamily="34" charset="0"/>
              </a:rPr>
              <a:t>Advocates are specially trained to address the safety needs and concerns of domestic violence survivors in both group and individual counseling.</a:t>
            </a:r>
          </a:p>
          <a:p>
            <a:pPr marL="0" marR="0" lvl="0" indent="0" algn="l" defTabSz="914400" rtl="0" eaLnBrk="1" fontAlgn="auto" latinLnBrk="0" hangingPunct="1">
              <a:lnSpc>
                <a:spcPct val="120000"/>
              </a:lnSpc>
              <a:spcBef>
                <a:spcPts val="0"/>
              </a:spcBef>
              <a:buClrTx/>
              <a:buSzTx/>
              <a:buFontTx/>
              <a:buNone/>
              <a:tabLst/>
              <a:defRPr/>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buClrTx/>
              <a:buSzTx/>
              <a:buFontTx/>
              <a:buNone/>
              <a:tabLst/>
              <a:defRPr/>
            </a:pPr>
            <a:r>
              <a:rPr lang="en-US" sz="3500" u="sng" dirty="0">
                <a:latin typeface="Calibri" panose="020F0502020204030204" pitchFamily="34" charset="0"/>
                <a:ea typeface="Calibri" panose="020F0502020204030204" pitchFamily="34" charset="0"/>
                <a:cs typeface="Calibri" panose="020F0502020204030204" pitchFamily="34" charset="0"/>
              </a:rPr>
              <a:t>Rosalind Franklin University</a:t>
            </a:r>
            <a:r>
              <a:rPr lang="en-US" sz="3500" dirty="0">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20000"/>
              </a:lnSpc>
              <a:spcBef>
                <a:spcPts val="0"/>
              </a:spcBef>
              <a:buClrTx/>
              <a:buSzTx/>
              <a:buFontTx/>
              <a:buNone/>
              <a:tabLst/>
              <a:defRPr/>
            </a:pPr>
            <a:r>
              <a:rPr lang="en-US" sz="3500" dirty="0">
                <a:effectLst/>
                <a:latin typeface="Calibri" panose="020F0502020204030204" pitchFamily="34" charset="0"/>
                <a:ea typeface="Calibri" panose="020F0502020204030204" pitchFamily="34" charset="0"/>
                <a:cs typeface="Calibri" panose="020F0502020204030204" pitchFamily="34" charset="0"/>
              </a:rPr>
              <a:t>Provides free mental health support for parents and community members. </a:t>
            </a:r>
          </a:p>
          <a:p>
            <a:pPr marL="0" marR="0" lvl="0" indent="0" algn="l" defTabSz="914400" rtl="0" eaLnBrk="1" fontAlgn="auto" latinLnBrk="0" hangingPunct="1">
              <a:lnSpc>
                <a:spcPct val="120000"/>
              </a:lnSpc>
              <a:spcBef>
                <a:spcPts val="0"/>
              </a:spcBef>
              <a:buClrTx/>
              <a:buSzTx/>
              <a:buFontTx/>
              <a:buNone/>
              <a:tabLst/>
              <a:defRPr/>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buClrTx/>
              <a:buSzTx/>
              <a:buFontTx/>
              <a:buNone/>
              <a:tabLst/>
              <a:defRPr/>
            </a:pPr>
            <a:r>
              <a:rPr lang="en-US" sz="3500" u="sng" dirty="0">
                <a:effectLst/>
                <a:latin typeface="Calibri" panose="020F0502020204030204" pitchFamily="34" charset="0"/>
                <a:ea typeface="Calibri" panose="020F0502020204030204" pitchFamily="34" charset="0"/>
                <a:cs typeface="Calibri" panose="020F0502020204030204" pitchFamily="34" charset="0"/>
              </a:rPr>
              <a:t>YWCA of Metro Chicago (Lake Co.)</a:t>
            </a:r>
            <a:r>
              <a:rPr lang="en-US" sz="3500" dirty="0">
                <a:effectLst/>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20000"/>
              </a:lnSpc>
              <a:spcBef>
                <a:spcPts val="0"/>
              </a:spcBef>
              <a:buClrTx/>
              <a:buSzTx/>
              <a:buFontTx/>
              <a:buNone/>
              <a:tabLst/>
              <a:defRPr/>
            </a:pPr>
            <a:r>
              <a:rPr lang="en-US" sz="3500" dirty="0">
                <a:effectLst/>
                <a:latin typeface="Calibri" panose="020F0502020204030204" pitchFamily="34" charset="0"/>
                <a:ea typeface="Calibri" panose="020F0502020204030204" pitchFamily="34" charset="0"/>
                <a:cs typeface="Calibri" panose="020F0502020204030204" pitchFamily="34" charset="0"/>
              </a:rPr>
              <a:t>Provides behavioral health: mental health, and developmental disabilities. Welfare: Foster care, intact family services, Community Health: food insecurity, obesity, sexually transmitted infections, diabetes, heart disease, and mental health issues. Offers a variety of health education services, cost-free to participants, to address critical community health needs.</a:t>
            </a:r>
            <a:endParaRPr lang="en-US" sz="3500" dirty="0">
              <a:effectLst/>
              <a:ea typeface="Times New Roman" panose="02020603050405020304" pitchFamily="18" charset="0"/>
            </a:endParaRPr>
          </a:p>
          <a:p>
            <a:endParaRPr lang="en-US" dirty="0">
              <a:solidFill>
                <a:schemeClr val="tx2"/>
              </a:solidFill>
            </a:endParaRPr>
          </a:p>
          <a:p>
            <a:r>
              <a:rPr lang="en-US" dirty="0">
                <a:solidFill>
                  <a:schemeClr val="tx2"/>
                </a:solidFill>
              </a:rPr>
              <a:t> </a:t>
            </a:r>
          </a:p>
        </p:txBody>
      </p:sp>
    </p:spTree>
    <p:extLst>
      <p:ext uri="{BB962C8B-B14F-4D97-AF65-F5344CB8AC3E}">
        <p14:creationId xmlns:p14="http://schemas.microsoft.com/office/powerpoint/2010/main" val="1211567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for a university&#10;&#10;Description automatically generated">
            <a:extLst>
              <a:ext uri="{FF2B5EF4-FFF2-40B4-BE49-F238E27FC236}">
                <a16:creationId xmlns:a16="http://schemas.microsoft.com/office/drawing/2014/main" id="{27624062-915E-4ECD-A927-1FF873765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89" y="663444"/>
            <a:ext cx="2428290" cy="1396266"/>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1">
            <a:extLst>
              <a:ext uri="{FF2B5EF4-FFF2-40B4-BE49-F238E27FC236}">
                <a16:creationId xmlns:a16="http://schemas.microsoft.com/office/drawing/2014/main" id="{4320DA66-009E-1C09-8304-BB4903DBEE3B}"/>
              </a:ext>
            </a:extLst>
          </p:cNvPr>
          <p:cNvSpPr txBox="1">
            <a:spLocks/>
          </p:cNvSpPr>
          <p:nvPr/>
        </p:nvSpPr>
        <p:spPr>
          <a:xfrm>
            <a:off x="6773281" y="2310322"/>
            <a:ext cx="4805996" cy="245370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Community </a:t>
            </a:r>
          </a:p>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Partners:</a:t>
            </a:r>
          </a:p>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Added </a:t>
            </a:r>
          </a:p>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Summer 2024 </a:t>
            </a:r>
          </a:p>
        </p:txBody>
      </p:sp>
    </p:spTree>
    <p:extLst>
      <p:ext uri="{BB962C8B-B14F-4D97-AF65-F5344CB8AC3E}">
        <p14:creationId xmlns:p14="http://schemas.microsoft.com/office/powerpoint/2010/main" val="748941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for a university&#10;&#10;Description automatically generated">
            <a:extLst>
              <a:ext uri="{FF2B5EF4-FFF2-40B4-BE49-F238E27FC236}">
                <a16:creationId xmlns:a16="http://schemas.microsoft.com/office/drawing/2014/main" id="{27624062-915E-4ECD-A927-1FF873765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89" y="663444"/>
            <a:ext cx="2428290" cy="1396266"/>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1">
            <a:extLst>
              <a:ext uri="{FF2B5EF4-FFF2-40B4-BE49-F238E27FC236}">
                <a16:creationId xmlns:a16="http://schemas.microsoft.com/office/drawing/2014/main" id="{4320DA66-009E-1C09-8304-BB4903DBEE3B}"/>
              </a:ext>
            </a:extLst>
          </p:cNvPr>
          <p:cNvSpPr txBox="1">
            <a:spLocks/>
          </p:cNvSpPr>
          <p:nvPr/>
        </p:nvSpPr>
        <p:spPr>
          <a:xfrm>
            <a:off x="607097" y="3060130"/>
            <a:ext cx="4805996" cy="173816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Community </a:t>
            </a:r>
          </a:p>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Partners</a:t>
            </a:r>
          </a:p>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(Additional Partners)</a:t>
            </a:r>
          </a:p>
        </p:txBody>
      </p:sp>
      <p:sp>
        <p:nvSpPr>
          <p:cNvPr id="8" name="Subtitle 2">
            <a:extLst>
              <a:ext uri="{FF2B5EF4-FFF2-40B4-BE49-F238E27FC236}">
                <a16:creationId xmlns:a16="http://schemas.microsoft.com/office/drawing/2014/main" id="{A3D97742-1596-F4EF-F9E1-9BB3CF289150}"/>
              </a:ext>
            </a:extLst>
          </p:cNvPr>
          <p:cNvSpPr>
            <a:spLocks noGrp="1"/>
          </p:cNvSpPr>
          <p:nvPr>
            <p:ph type="subTitle" idx="1"/>
          </p:nvPr>
        </p:nvSpPr>
        <p:spPr>
          <a:xfrm>
            <a:off x="6810213" y="771357"/>
            <a:ext cx="4805691" cy="5835379"/>
          </a:xfrm>
        </p:spPr>
        <p:txBody>
          <a:bodyPr anchor="b">
            <a:normAutofit/>
          </a:bodyPr>
          <a:lstStyle/>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Big Brothers, Big Sisters of Metro Chicago</a:t>
            </a:r>
          </a:p>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
              </a:rPr>
              <a:t>https://bbbschgo.org/</a:t>
            </a:r>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HACES (Hispanic American Community Education &amp; Services)</a:t>
            </a:r>
          </a:p>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hlinkClick r:id="rId5"/>
              </a:rPr>
              <a:t>https://haces.org/</a:t>
            </a:r>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Healthcare Foundation of N. Lake Co.</a:t>
            </a:r>
          </a:p>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hlinkClick r:id="rId6"/>
              </a:rPr>
              <a:t>https://www.hfnlc.org/</a:t>
            </a:r>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3301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for a university&#10;&#10;Description automatically generated">
            <a:extLst>
              <a:ext uri="{FF2B5EF4-FFF2-40B4-BE49-F238E27FC236}">
                <a16:creationId xmlns:a16="http://schemas.microsoft.com/office/drawing/2014/main" id="{27624062-915E-4ECD-A927-1FF873765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89" y="663444"/>
            <a:ext cx="2428290" cy="1396266"/>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1">
            <a:extLst>
              <a:ext uri="{FF2B5EF4-FFF2-40B4-BE49-F238E27FC236}">
                <a16:creationId xmlns:a16="http://schemas.microsoft.com/office/drawing/2014/main" id="{4320DA66-009E-1C09-8304-BB4903DBEE3B}"/>
              </a:ext>
            </a:extLst>
          </p:cNvPr>
          <p:cNvSpPr txBox="1">
            <a:spLocks/>
          </p:cNvSpPr>
          <p:nvPr/>
        </p:nvSpPr>
        <p:spPr>
          <a:xfrm>
            <a:off x="607097" y="3060130"/>
            <a:ext cx="4805996" cy="173816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Community </a:t>
            </a:r>
          </a:p>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Partners</a:t>
            </a:r>
          </a:p>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(Additional Partners)</a:t>
            </a:r>
          </a:p>
        </p:txBody>
      </p:sp>
      <p:sp>
        <p:nvSpPr>
          <p:cNvPr id="8" name="Subtitle 2">
            <a:extLst>
              <a:ext uri="{FF2B5EF4-FFF2-40B4-BE49-F238E27FC236}">
                <a16:creationId xmlns:a16="http://schemas.microsoft.com/office/drawing/2014/main" id="{A3D97742-1596-F4EF-F9E1-9BB3CF289150}"/>
              </a:ext>
            </a:extLst>
          </p:cNvPr>
          <p:cNvSpPr>
            <a:spLocks noGrp="1"/>
          </p:cNvSpPr>
          <p:nvPr>
            <p:ph type="subTitle" idx="1"/>
          </p:nvPr>
        </p:nvSpPr>
        <p:spPr>
          <a:xfrm>
            <a:off x="6547104" y="378165"/>
            <a:ext cx="5037799" cy="5835379"/>
          </a:xfrm>
        </p:spPr>
        <p:txBody>
          <a:bodyPr anchor="b">
            <a:normAutofit/>
          </a:bodyPr>
          <a:lstStyle/>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IEL (Institute for Educational Leadership)</a:t>
            </a:r>
          </a:p>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
              </a:rPr>
              <a:t>https://iel.org/</a:t>
            </a:r>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Lake Co. Chamber of Commerce</a:t>
            </a:r>
          </a:p>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hlinkClick r:id="rId5"/>
              </a:rPr>
              <a:t>https://www.lakecountychamber.com/</a:t>
            </a:r>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Lake Co. Forest Preserve</a:t>
            </a:r>
          </a:p>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hlinkClick r:id="rId6"/>
              </a:rPr>
              <a:t>https://www.lcfpd.org/</a:t>
            </a:r>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Next Level Soccer Academy</a:t>
            </a:r>
          </a:p>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hlinkClick r:id="rId7"/>
              </a:rPr>
              <a:t>http://www.nlsacademy.com/</a:t>
            </a:r>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4565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13BD7E-A04E-88AA-857D-B3B822F44FB3}"/>
              </a:ext>
            </a:extLst>
          </p:cNvPr>
          <p:cNvSpPr>
            <a:spLocks noGrp="1"/>
          </p:cNvSpPr>
          <p:nvPr>
            <p:ph type="ctrTitle"/>
          </p:nvPr>
        </p:nvSpPr>
        <p:spPr>
          <a:xfrm>
            <a:off x="6684264" y="270383"/>
            <a:ext cx="5058933" cy="673621"/>
          </a:xfrm>
        </p:spPr>
        <p:txBody>
          <a:bodyPr anchor="t">
            <a:noAutofit/>
          </a:bodyPr>
          <a:lstStyle/>
          <a:p>
            <a:r>
              <a:rPr lang="en-US" sz="3200" b="1" dirty="0">
                <a:solidFill>
                  <a:schemeClr val="tx2"/>
                </a:solidFill>
                <a:latin typeface="Calibri" panose="020F0502020204030204" pitchFamily="34" charset="0"/>
                <a:ea typeface="Calibri" panose="020F0502020204030204" pitchFamily="34" charset="0"/>
                <a:cs typeface="Calibri" panose="020F0502020204030204" pitchFamily="34" charset="0"/>
              </a:rPr>
              <a:t>Higher Learning Institutions</a:t>
            </a:r>
          </a:p>
        </p:txBody>
      </p:sp>
      <p:pic>
        <p:nvPicPr>
          <p:cNvPr id="5" name="Picture 4" descr="A logo for a university&#10;&#10;Description automatically generated">
            <a:extLst>
              <a:ext uri="{FF2B5EF4-FFF2-40B4-BE49-F238E27FC236}">
                <a16:creationId xmlns:a16="http://schemas.microsoft.com/office/drawing/2014/main" id="{27624062-915E-4ECD-A927-1FF873765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89" y="663444"/>
            <a:ext cx="2428290" cy="1396266"/>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1">
            <a:extLst>
              <a:ext uri="{FF2B5EF4-FFF2-40B4-BE49-F238E27FC236}">
                <a16:creationId xmlns:a16="http://schemas.microsoft.com/office/drawing/2014/main" id="{4320DA66-009E-1C09-8304-BB4903DBEE3B}"/>
              </a:ext>
            </a:extLst>
          </p:cNvPr>
          <p:cNvSpPr txBox="1">
            <a:spLocks/>
          </p:cNvSpPr>
          <p:nvPr/>
        </p:nvSpPr>
        <p:spPr>
          <a:xfrm>
            <a:off x="607097" y="3060130"/>
            <a:ext cx="4805996" cy="1738161"/>
          </a:xfrm>
          <a:prstGeom prst="rect">
            <a:avLst/>
          </a:prstGeom>
        </p:spPr>
        <p:txBody>
          <a:bodyPr vert="horz" lIns="91440" tIns="45720" rIns="91440" bIns="45720" rtlCol="0"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Community </a:t>
            </a:r>
          </a:p>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Partners</a:t>
            </a:r>
          </a:p>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(Non-LEA)</a:t>
            </a:r>
          </a:p>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(Original Grant Partners)</a:t>
            </a:r>
          </a:p>
        </p:txBody>
      </p:sp>
      <p:sp>
        <p:nvSpPr>
          <p:cNvPr id="8" name="Subtitle 2">
            <a:extLst>
              <a:ext uri="{FF2B5EF4-FFF2-40B4-BE49-F238E27FC236}">
                <a16:creationId xmlns:a16="http://schemas.microsoft.com/office/drawing/2014/main" id="{A3D97742-1596-F4EF-F9E1-9BB3CF289150}"/>
              </a:ext>
            </a:extLst>
          </p:cNvPr>
          <p:cNvSpPr>
            <a:spLocks noGrp="1"/>
          </p:cNvSpPr>
          <p:nvPr>
            <p:ph type="subTitle" idx="1"/>
          </p:nvPr>
        </p:nvSpPr>
        <p:spPr>
          <a:xfrm>
            <a:off x="6736654" y="752238"/>
            <a:ext cx="4805691" cy="1817225"/>
          </a:xfrm>
        </p:spPr>
        <p:txBody>
          <a:bodyPr anchor="b">
            <a:normAutofit/>
          </a:bodyPr>
          <a:lstStyle/>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College of Lake County</a:t>
            </a:r>
          </a:p>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Northeastern Illinois University</a:t>
            </a:r>
          </a:p>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Rosalind Franklin University</a:t>
            </a:r>
          </a:p>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Southern Illinois University</a:t>
            </a:r>
          </a:p>
        </p:txBody>
      </p:sp>
      <p:sp>
        <p:nvSpPr>
          <p:cNvPr id="4" name="Subtitle 2">
            <a:extLst>
              <a:ext uri="{FF2B5EF4-FFF2-40B4-BE49-F238E27FC236}">
                <a16:creationId xmlns:a16="http://schemas.microsoft.com/office/drawing/2014/main" id="{717E31EF-AF04-040F-03BD-FCF68A9A4FED}"/>
              </a:ext>
            </a:extLst>
          </p:cNvPr>
          <p:cNvSpPr txBox="1">
            <a:spLocks/>
          </p:cNvSpPr>
          <p:nvPr/>
        </p:nvSpPr>
        <p:spPr>
          <a:xfrm>
            <a:off x="6779212" y="3026793"/>
            <a:ext cx="4805691" cy="3560823"/>
          </a:xfrm>
          <a:prstGeom prst="rect">
            <a:avLst/>
          </a:prstGeom>
        </p:spPr>
        <p:txBody>
          <a:bodyPr vert="horz" lIns="91440" tIns="45720" rIns="91440" bIns="45720" rtlCol="0" anchor="b">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Boys and Girls Club of Lake Co.</a:t>
            </a:r>
          </a:p>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Lake Co. Health Department</a:t>
            </a:r>
          </a:p>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Lake Co. Regional Office of Ed.</a:t>
            </a:r>
          </a:p>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Local Learning</a:t>
            </a:r>
          </a:p>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Mano a Mano Family Resource Ctr.</a:t>
            </a:r>
          </a:p>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North Chicago Comm. Partners</a:t>
            </a:r>
          </a:p>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Together for Childhood Network</a:t>
            </a:r>
          </a:p>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 YWCA of Metro Chicago (Lake Co.)</a:t>
            </a:r>
          </a:p>
        </p:txBody>
      </p:sp>
      <p:sp>
        <p:nvSpPr>
          <p:cNvPr id="7" name="Title 1">
            <a:extLst>
              <a:ext uri="{FF2B5EF4-FFF2-40B4-BE49-F238E27FC236}">
                <a16:creationId xmlns:a16="http://schemas.microsoft.com/office/drawing/2014/main" id="{60BCA3A4-C512-D33E-7845-BE783A4C9CE2}"/>
              </a:ext>
            </a:extLst>
          </p:cNvPr>
          <p:cNvSpPr txBox="1">
            <a:spLocks/>
          </p:cNvSpPr>
          <p:nvPr/>
        </p:nvSpPr>
        <p:spPr>
          <a:xfrm>
            <a:off x="6095847" y="2686994"/>
            <a:ext cx="6028697" cy="67362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tx2"/>
                </a:solidFill>
                <a:latin typeface="Calibri" panose="020F0502020204030204" pitchFamily="34" charset="0"/>
                <a:ea typeface="Calibri" panose="020F0502020204030204" pitchFamily="34" charset="0"/>
                <a:cs typeface="Calibri" panose="020F0502020204030204" pitchFamily="34" charset="0"/>
              </a:rPr>
              <a:t>Education/Cultural Organizations </a:t>
            </a:r>
          </a:p>
        </p:txBody>
      </p:sp>
    </p:spTree>
    <p:extLst>
      <p:ext uri="{BB962C8B-B14F-4D97-AF65-F5344CB8AC3E}">
        <p14:creationId xmlns:p14="http://schemas.microsoft.com/office/powerpoint/2010/main" val="87256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for a university&#10;&#10;Description automatically generated">
            <a:extLst>
              <a:ext uri="{FF2B5EF4-FFF2-40B4-BE49-F238E27FC236}">
                <a16:creationId xmlns:a16="http://schemas.microsoft.com/office/drawing/2014/main" id="{27624062-915E-4ECD-A927-1FF873765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89" y="663444"/>
            <a:ext cx="2428290" cy="1396266"/>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1">
            <a:extLst>
              <a:ext uri="{FF2B5EF4-FFF2-40B4-BE49-F238E27FC236}">
                <a16:creationId xmlns:a16="http://schemas.microsoft.com/office/drawing/2014/main" id="{4320DA66-009E-1C09-8304-BB4903DBEE3B}"/>
              </a:ext>
            </a:extLst>
          </p:cNvPr>
          <p:cNvSpPr txBox="1">
            <a:spLocks/>
          </p:cNvSpPr>
          <p:nvPr/>
        </p:nvSpPr>
        <p:spPr>
          <a:xfrm>
            <a:off x="607097" y="3060130"/>
            <a:ext cx="4805996" cy="173816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Community </a:t>
            </a:r>
          </a:p>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Partners</a:t>
            </a:r>
          </a:p>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(Additional Partners)</a:t>
            </a:r>
          </a:p>
        </p:txBody>
      </p:sp>
      <p:sp>
        <p:nvSpPr>
          <p:cNvPr id="8" name="Subtitle 2">
            <a:extLst>
              <a:ext uri="{FF2B5EF4-FFF2-40B4-BE49-F238E27FC236}">
                <a16:creationId xmlns:a16="http://schemas.microsoft.com/office/drawing/2014/main" id="{A3D97742-1596-F4EF-F9E1-9BB3CF289150}"/>
              </a:ext>
            </a:extLst>
          </p:cNvPr>
          <p:cNvSpPr>
            <a:spLocks noGrp="1"/>
          </p:cNvSpPr>
          <p:nvPr>
            <p:ph type="subTitle" idx="1"/>
          </p:nvPr>
        </p:nvSpPr>
        <p:spPr>
          <a:xfrm>
            <a:off x="6779212" y="378165"/>
            <a:ext cx="4805691" cy="5835379"/>
          </a:xfrm>
        </p:spPr>
        <p:txBody>
          <a:bodyPr anchor="b">
            <a:normAutofit/>
          </a:bodyPr>
          <a:lstStyle/>
          <a:p>
            <a:r>
              <a:rPr lang="en-US" dirty="0" err="1">
                <a:solidFill>
                  <a:schemeClr val="tx2"/>
                </a:solidFill>
                <a:latin typeface="Calibri" panose="020F0502020204030204" pitchFamily="34" charset="0"/>
                <a:ea typeface="Calibri" panose="020F0502020204030204" pitchFamily="34" charset="0"/>
                <a:cs typeface="Calibri" panose="020F0502020204030204" pitchFamily="34" charset="0"/>
              </a:rPr>
              <a:t>Nicasa</a:t>
            </a:r>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
              </a:rPr>
              <a:t>https://nicasa.org/</a:t>
            </a:r>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North Chicago Library</a:t>
            </a:r>
          </a:p>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hlinkClick r:id="rId5"/>
              </a:rPr>
              <a:t>https://www.ncplibrary.org/</a:t>
            </a:r>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Northern IL Food Bank</a:t>
            </a:r>
          </a:p>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hlinkClick r:id="rId6"/>
              </a:rPr>
              <a:t>https://solvehungertoday.org/</a:t>
            </a:r>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078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for a university&#10;&#10;Description automatically generated">
            <a:extLst>
              <a:ext uri="{FF2B5EF4-FFF2-40B4-BE49-F238E27FC236}">
                <a16:creationId xmlns:a16="http://schemas.microsoft.com/office/drawing/2014/main" id="{27624062-915E-4ECD-A927-1FF873765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89" y="663444"/>
            <a:ext cx="2428290" cy="1396266"/>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1">
            <a:extLst>
              <a:ext uri="{FF2B5EF4-FFF2-40B4-BE49-F238E27FC236}">
                <a16:creationId xmlns:a16="http://schemas.microsoft.com/office/drawing/2014/main" id="{4320DA66-009E-1C09-8304-BB4903DBEE3B}"/>
              </a:ext>
            </a:extLst>
          </p:cNvPr>
          <p:cNvSpPr txBox="1">
            <a:spLocks/>
          </p:cNvSpPr>
          <p:nvPr/>
        </p:nvSpPr>
        <p:spPr>
          <a:xfrm>
            <a:off x="607097" y="3060130"/>
            <a:ext cx="4805996" cy="173816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Community </a:t>
            </a:r>
          </a:p>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Partners</a:t>
            </a:r>
          </a:p>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(Additional Partners)</a:t>
            </a:r>
          </a:p>
        </p:txBody>
      </p:sp>
      <p:sp>
        <p:nvSpPr>
          <p:cNvPr id="8" name="Subtitle 2">
            <a:extLst>
              <a:ext uri="{FF2B5EF4-FFF2-40B4-BE49-F238E27FC236}">
                <a16:creationId xmlns:a16="http://schemas.microsoft.com/office/drawing/2014/main" id="{A3D97742-1596-F4EF-F9E1-9BB3CF289150}"/>
              </a:ext>
            </a:extLst>
          </p:cNvPr>
          <p:cNvSpPr>
            <a:spLocks noGrp="1"/>
          </p:cNvSpPr>
          <p:nvPr>
            <p:ph type="subTitle" idx="1"/>
          </p:nvPr>
        </p:nvSpPr>
        <p:spPr>
          <a:xfrm>
            <a:off x="6477406" y="378165"/>
            <a:ext cx="5107497" cy="5835379"/>
          </a:xfrm>
        </p:spPr>
        <p:txBody>
          <a:bodyPr anchor="b">
            <a:normAutofit/>
          </a:bodyPr>
          <a:lstStyle/>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Puro </a:t>
            </a:r>
            <a:r>
              <a:rPr lang="en-US" dirty="0" err="1">
                <a:solidFill>
                  <a:schemeClr val="tx2"/>
                </a:solidFill>
                <a:latin typeface="Calibri" panose="020F0502020204030204" pitchFamily="34" charset="0"/>
                <a:ea typeface="Calibri" panose="020F0502020204030204" pitchFamily="34" charset="0"/>
                <a:cs typeface="Calibri" panose="020F0502020204030204" pitchFamily="34" charset="0"/>
              </a:rPr>
              <a:t>Futbol</a:t>
            </a: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 </a:t>
            </a:r>
          </a:p>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
              </a:rPr>
              <a:t>https://purofutbolonline.com/</a:t>
            </a:r>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University of Illinois Extension</a:t>
            </a:r>
          </a:p>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hlinkClick r:id="rId5"/>
              </a:rPr>
              <a:t>https://extension.illinois.edu/</a:t>
            </a:r>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United Way of Lake Co.</a:t>
            </a:r>
          </a:p>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hlinkClick r:id="rId6"/>
              </a:rPr>
              <a:t>https://www.liveunitedlakecounty.org/</a:t>
            </a:r>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Youth Build Lake Co.</a:t>
            </a:r>
          </a:p>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hlinkClick r:id="rId7"/>
              </a:rPr>
              <a:t>https://yblc.org/</a:t>
            </a:r>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9820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13BD7E-A04E-88AA-857D-B3B822F44FB3}"/>
              </a:ext>
            </a:extLst>
          </p:cNvPr>
          <p:cNvSpPr>
            <a:spLocks noGrp="1"/>
          </p:cNvSpPr>
          <p:nvPr>
            <p:ph type="ctrTitle"/>
          </p:nvPr>
        </p:nvSpPr>
        <p:spPr>
          <a:xfrm>
            <a:off x="6848856" y="1794044"/>
            <a:ext cx="5184648" cy="673621"/>
          </a:xfrm>
        </p:spPr>
        <p:txBody>
          <a:bodyPr anchor="t">
            <a:noAutofit/>
          </a:bodyPr>
          <a:lstStyle/>
          <a:p>
            <a:r>
              <a:rPr lang="en-US" sz="8000" dirty="0">
                <a:solidFill>
                  <a:schemeClr val="tx2"/>
                </a:solidFill>
              </a:rPr>
              <a:t>Thank you!</a:t>
            </a:r>
          </a:p>
        </p:txBody>
      </p:sp>
      <p:pic>
        <p:nvPicPr>
          <p:cNvPr id="5" name="Picture 4" descr="A logo for a university&#10;&#10;Description automatically generated">
            <a:extLst>
              <a:ext uri="{FF2B5EF4-FFF2-40B4-BE49-F238E27FC236}">
                <a16:creationId xmlns:a16="http://schemas.microsoft.com/office/drawing/2014/main" id="{27624062-915E-4ECD-A927-1FF873765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89" y="663444"/>
            <a:ext cx="2428290" cy="1396266"/>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1">
            <a:extLst>
              <a:ext uri="{FF2B5EF4-FFF2-40B4-BE49-F238E27FC236}">
                <a16:creationId xmlns:a16="http://schemas.microsoft.com/office/drawing/2014/main" id="{4320DA66-009E-1C09-8304-BB4903DBEE3B}"/>
              </a:ext>
            </a:extLst>
          </p:cNvPr>
          <p:cNvSpPr txBox="1">
            <a:spLocks/>
          </p:cNvSpPr>
          <p:nvPr/>
        </p:nvSpPr>
        <p:spPr>
          <a:xfrm>
            <a:off x="607097" y="3060130"/>
            <a:ext cx="4805996" cy="1738161"/>
          </a:xfrm>
          <a:prstGeom prst="rect">
            <a:avLst/>
          </a:prstGeom>
        </p:spPr>
        <p:txBody>
          <a:bodyPr vert="horz" lIns="91440" tIns="45720" rIns="91440" bIns="45720" rtlCol="0" anchor="t">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tx2"/>
                </a:solidFill>
              </a:rPr>
              <a:t>Dr. Mytzy </a:t>
            </a:r>
          </a:p>
          <a:p>
            <a:r>
              <a:rPr lang="en-US" sz="4000" dirty="0">
                <a:solidFill>
                  <a:schemeClr val="tx2"/>
                </a:solidFill>
              </a:rPr>
              <a:t>Rodriguez-Kufner, Program Director</a:t>
            </a:r>
          </a:p>
        </p:txBody>
      </p:sp>
      <p:sp>
        <p:nvSpPr>
          <p:cNvPr id="8" name="Subtitle 2">
            <a:extLst>
              <a:ext uri="{FF2B5EF4-FFF2-40B4-BE49-F238E27FC236}">
                <a16:creationId xmlns:a16="http://schemas.microsoft.com/office/drawing/2014/main" id="{A3D97742-1596-F4EF-F9E1-9BB3CF289150}"/>
              </a:ext>
            </a:extLst>
          </p:cNvPr>
          <p:cNvSpPr>
            <a:spLocks noGrp="1"/>
          </p:cNvSpPr>
          <p:nvPr>
            <p:ph type="subTitle" idx="1"/>
          </p:nvPr>
        </p:nvSpPr>
        <p:spPr>
          <a:xfrm>
            <a:off x="7038334" y="4032504"/>
            <a:ext cx="4805691" cy="1161288"/>
          </a:xfrm>
        </p:spPr>
        <p:txBody>
          <a:bodyPr anchor="b">
            <a:normAutofit/>
          </a:bodyPr>
          <a:lstStyle/>
          <a:p>
            <a:r>
              <a:rPr lang="en-US" dirty="0">
                <a:solidFill>
                  <a:schemeClr val="tx2"/>
                </a:solidFill>
              </a:rPr>
              <a:t>We’ll be talking and meeting throughout this school year and calendar year 2025</a:t>
            </a:r>
          </a:p>
        </p:txBody>
      </p:sp>
      <p:sp>
        <p:nvSpPr>
          <p:cNvPr id="3" name="Subtitle 2">
            <a:extLst>
              <a:ext uri="{FF2B5EF4-FFF2-40B4-BE49-F238E27FC236}">
                <a16:creationId xmlns:a16="http://schemas.microsoft.com/office/drawing/2014/main" id="{FDD95314-1C1F-068E-6947-1F95216E7506}"/>
              </a:ext>
            </a:extLst>
          </p:cNvPr>
          <p:cNvSpPr txBox="1">
            <a:spLocks/>
          </p:cNvSpPr>
          <p:nvPr/>
        </p:nvSpPr>
        <p:spPr>
          <a:xfrm>
            <a:off x="7126726" y="2959970"/>
            <a:ext cx="4805691" cy="673622"/>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chemeClr val="tx2"/>
                </a:solidFill>
              </a:rPr>
              <a:t>We couldn’t do it without you!</a:t>
            </a:r>
          </a:p>
        </p:txBody>
      </p:sp>
    </p:spTree>
    <p:extLst>
      <p:ext uri="{BB962C8B-B14F-4D97-AF65-F5344CB8AC3E}">
        <p14:creationId xmlns:p14="http://schemas.microsoft.com/office/powerpoint/2010/main" val="630332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for a university&#10;&#10;Description automatically generated">
            <a:extLst>
              <a:ext uri="{FF2B5EF4-FFF2-40B4-BE49-F238E27FC236}">
                <a16:creationId xmlns:a16="http://schemas.microsoft.com/office/drawing/2014/main" id="{27624062-915E-4ECD-A927-1FF873765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89" y="663444"/>
            <a:ext cx="2428290" cy="1396266"/>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1">
            <a:extLst>
              <a:ext uri="{FF2B5EF4-FFF2-40B4-BE49-F238E27FC236}">
                <a16:creationId xmlns:a16="http://schemas.microsoft.com/office/drawing/2014/main" id="{4320DA66-009E-1C09-8304-BB4903DBEE3B}"/>
              </a:ext>
            </a:extLst>
          </p:cNvPr>
          <p:cNvSpPr txBox="1">
            <a:spLocks/>
          </p:cNvSpPr>
          <p:nvPr/>
        </p:nvSpPr>
        <p:spPr>
          <a:xfrm>
            <a:off x="554871" y="2707309"/>
            <a:ext cx="4805996" cy="1738161"/>
          </a:xfrm>
          <a:prstGeom prst="rect">
            <a:avLst/>
          </a:prstGeom>
        </p:spPr>
        <p:txBody>
          <a:bodyPr vert="horz" lIns="91440" tIns="45720" rIns="91440" bIns="45720" rtlCol="0"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Community Partners</a:t>
            </a:r>
          </a:p>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(Non-LEA)</a:t>
            </a:r>
          </a:p>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Higher Learning Institutions</a:t>
            </a:r>
          </a:p>
        </p:txBody>
      </p:sp>
      <p:sp>
        <p:nvSpPr>
          <p:cNvPr id="13" name="TextBox 12">
            <a:extLst>
              <a:ext uri="{FF2B5EF4-FFF2-40B4-BE49-F238E27FC236}">
                <a16:creationId xmlns:a16="http://schemas.microsoft.com/office/drawing/2014/main" id="{244DE31E-DD35-BD3C-82B6-F0F83067BE48}"/>
              </a:ext>
            </a:extLst>
          </p:cNvPr>
          <p:cNvSpPr txBox="1"/>
          <p:nvPr/>
        </p:nvSpPr>
        <p:spPr>
          <a:xfrm>
            <a:off x="6092539" y="251012"/>
            <a:ext cx="6165115" cy="1754326"/>
          </a:xfrm>
          <a:prstGeom prst="rect">
            <a:avLst/>
          </a:prstGeom>
          <a:noFill/>
        </p:spPr>
        <p:txBody>
          <a:bodyPr wrap="square">
            <a:spAutoFit/>
          </a:bodyPr>
          <a:lstStyle/>
          <a:p>
            <a:r>
              <a:rPr lang="en-US" b="0" i="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The </a:t>
            </a:r>
            <a:r>
              <a:rPr lang="en-US" b="1" i="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College of Lake County (CLC)</a:t>
            </a:r>
            <a:r>
              <a:rPr lang="en-US" b="0" i="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 is a public </a:t>
            </a:r>
            <a:r>
              <a:rPr lang="en-US" dirty="0">
                <a:highlight>
                  <a:srgbClr val="FFFFFF"/>
                </a:highlight>
                <a:latin typeface="Calibri" panose="020F0502020204030204" pitchFamily="34" charset="0"/>
                <a:ea typeface="Calibri" panose="020F0502020204030204" pitchFamily="34" charset="0"/>
                <a:cs typeface="Calibri" panose="020F0502020204030204" pitchFamily="34" charset="0"/>
              </a:rPr>
              <a:t>community college </a:t>
            </a:r>
            <a:r>
              <a:rPr lang="en-US" b="0" i="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in </a:t>
            </a:r>
            <a:r>
              <a:rPr lang="en-US" dirty="0">
                <a:highlight>
                  <a:srgbClr val="FFFFFF"/>
                </a:highlight>
                <a:latin typeface="Calibri" panose="020F0502020204030204" pitchFamily="34" charset="0"/>
                <a:ea typeface="Calibri" panose="020F0502020204030204" pitchFamily="34" charset="0"/>
                <a:cs typeface="Calibri" panose="020F0502020204030204" pitchFamily="34" charset="0"/>
              </a:rPr>
              <a:t>Lake County, Illinois </a:t>
            </a:r>
            <a:r>
              <a:rPr lang="en-US" strike="noStrike" dirty="0">
                <a:highlight>
                  <a:srgbClr val="FFFFFF"/>
                </a:highlight>
                <a:latin typeface="Calibri" panose="020F0502020204030204" pitchFamily="34" charset="0"/>
                <a:ea typeface="Calibri" panose="020F0502020204030204" pitchFamily="34" charset="0"/>
                <a:cs typeface="Calibri" panose="020F0502020204030204" pitchFamily="34" charset="0"/>
              </a:rPr>
              <a:t>whose</a:t>
            </a:r>
            <a:r>
              <a:rPr lang="en-US" b="0" i="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 primary campus is in </a:t>
            </a:r>
            <a:r>
              <a:rPr lang="en-US" dirty="0">
                <a:highlight>
                  <a:srgbClr val="FFFFFF"/>
                </a:highlight>
                <a:latin typeface="Calibri" panose="020F0502020204030204" pitchFamily="34" charset="0"/>
                <a:ea typeface="Calibri" panose="020F0502020204030204" pitchFamily="34" charset="0"/>
                <a:cs typeface="Calibri" panose="020F0502020204030204" pitchFamily="34" charset="0"/>
              </a:rPr>
              <a:t>Grayslake</a:t>
            </a:r>
            <a:r>
              <a:rPr lang="en-US" b="0" i="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 and two other campuses </a:t>
            </a:r>
            <a:r>
              <a:rPr lang="en-US" dirty="0">
                <a:highlight>
                  <a:srgbClr val="FFFFFF"/>
                </a:highlight>
                <a:latin typeface="Calibri" panose="020F0502020204030204" pitchFamily="34" charset="0"/>
                <a:ea typeface="Calibri" panose="020F0502020204030204" pitchFamily="34" charset="0"/>
                <a:cs typeface="Calibri" panose="020F0502020204030204" pitchFamily="34" charset="0"/>
              </a:rPr>
              <a:t>are</a:t>
            </a:r>
            <a:r>
              <a:rPr lang="en-US" b="0" i="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 in nearby Waukegan</a:t>
            </a:r>
            <a:r>
              <a:rPr lang="en-US" dirty="0">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b="0" i="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and </a:t>
            </a:r>
            <a:r>
              <a:rPr lang="en-US" dirty="0">
                <a:highlight>
                  <a:srgbClr val="FFFFFF"/>
                </a:highlight>
                <a:latin typeface="Calibri" panose="020F0502020204030204" pitchFamily="34" charset="0"/>
                <a:ea typeface="Calibri" panose="020F0502020204030204" pitchFamily="34" charset="0"/>
                <a:cs typeface="Calibri" panose="020F0502020204030204" pitchFamily="34" charset="0"/>
              </a:rPr>
              <a:t>Vernon Hills</a:t>
            </a:r>
            <a:r>
              <a:rPr lang="en-US" b="0" i="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 It enrolls about 15,000 students</a:t>
            </a:r>
            <a:r>
              <a:rPr lang="en-US" b="0" i="0" baseline="300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b="0" i="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in transfer programs, career programs, </a:t>
            </a:r>
            <a:r>
              <a:rPr lang="en-US" dirty="0">
                <a:highlight>
                  <a:srgbClr val="FFFFFF"/>
                </a:highlight>
                <a:latin typeface="Calibri" panose="020F0502020204030204" pitchFamily="34" charset="0"/>
                <a:ea typeface="Calibri" panose="020F0502020204030204" pitchFamily="34" charset="0"/>
                <a:cs typeface="Calibri" panose="020F0502020204030204" pitchFamily="34" charset="0"/>
              </a:rPr>
              <a:t>GED</a:t>
            </a:r>
            <a:r>
              <a:rPr lang="en-US" b="0" i="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 and adult basic education, non-credit and career development, and training for businesses. </a:t>
            </a: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3B038DA1-4DF2-30AB-9819-51135C18CD91}"/>
              </a:ext>
            </a:extLst>
          </p:cNvPr>
          <p:cNvPicPr>
            <a:picLocks noChangeAspect="1"/>
          </p:cNvPicPr>
          <p:nvPr/>
        </p:nvPicPr>
        <p:blipFill>
          <a:blip r:embed="rId4"/>
          <a:stretch>
            <a:fillRect/>
          </a:stretch>
        </p:blipFill>
        <p:spPr>
          <a:xfrm>
            <a:off x="7468967" y="2205930"/>
            <a:ext cx="1113688" cy="1113688"/>
          </a:xfrm>
          <a:prstGeom prst="rect">
            <a:avLst/>
          </a:prstGeom>
        </p:spPr>
      </p:pic>
      <p:pic>
        <p:nvPicPr>
          <p:cNvPr id="19" name="Picture 18">
            <a:extLst>
              <a:ext uri="{FF2B5EF4-FFF2-40B4-BE49-F238E27FC236}">
                <a16:creationId xmlns:a16="http://schemas.microsoft.com/office/drawing/2014/main" id="{11453E24-9044-6436-8195-F569AD2E709B}"/>
              </a:ext>
            </a:extLst>
          </p:cNvPr>
          <p:cNvPicPr>
            <a:picLocks noChangeAspect="1"/>
          </p:cNvPicPr>
          <p:nvPr/>
        </p:nvPicPr>
        <p:blipFill>
          <a:blip r:embed="rId5"/>
          <a:stretch>
            <a:fillRect/>
          </a:stretch>
        </p:blipFill>
        <p:spPr>
          <a:xfrm>
            <a:off x="9421601" y="3443439"/>
            <a:ext cx="1466709" cy="819682"/>
          </a:xfrm>
          <a:prstGeom prst="rect">
            <a:avLst/>
          </a:prstGeom>
        </p:spPr>
      </p:pic>
      <p:sp>
        <p:nvSpPr>
          <p:cNvPr id="21" name="TextBox 20">
            <a:extLst>
              <a:ext uri="{FF2B5EF4-FFF2-40B4-BE49-F238E27FC236}">
                <a16:creationId xmlns:a16="http://schemas.microsoft.com/office/drawing/2014/main" id="{3EC98002-4210-0E64-6AD3-A355ABD68C3A}"/>
              </a:ext>
            </a:extLst>
          </p:cNvPr>
          <p:cNvSpPr txBox="1"/>
          <p:nvPr/>
        </p:nvSpPr>
        <p:spPr>
          <a:xfrm>
            <a:off x="6129041" y="4673562"/>
            <a:ext cx="6094476" cy="2031325"/>
          </a:xfrm>
          <a:prstGeom prst="rect">
            <a:avLst/>
          </a:prstGeom>
          <a:noFill/>
        </p:spPr>
        <p:txBody>
          <a:bodyPr wrap="square">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Northeastern Illinois University (NEIU) </a:t>
            </a:r>
            <a:r>
              <a:rPr lang="en-US" dirty="0">
                <a:latin typeface="Calibri" panose="020F0502020204030204" pitchFamily="34" charset="0"/>
                <a:ea typeface="Calibri" panose="020F0502020204030204" pitchFamily="34" charset="0"/>
                <a:cs typeface="Calibri" panose="020F0502020204030204" pitchFamily="34" charset="0"/>
              </a:rPr>
              <a:t>is a public university in Chicago, Illinois. NEIU serves approximately 9,000 students in the region. The main campus is in the community area of North Park with three additional campuses in the metropolitan area. The University offers more than 40 undergraduate degree and certificate programs and more than 50 graduate degree, certificate, licensure, and endorsement programs.</a:t>
            </a:r>
          </a:p>
        </p:txBody>
      </p:sp>
    </p:spTree>
    <p:extLst>
      <p:ext uri="{BB962C8B-B14F-4D97-AF65-F5344CB8AC3E}">
        <p14:creationId xmlns:p14="http://schemas.microsoft.com/office/powerpoint/2010/main" val="1343450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for a university&#10;&#10;Description automatically generated">
            <a:extLst>
              <a:ext uri="{FF2B5EF4-FFF2-40B4-BE49-F238E27FC236}">
                <a16:creationId xmlns:a16="http://schemas.microsoft.com/office/drawing/2014/main" id="{27624062-915E-4ECD-A927-1FF873765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89" y="663444"/>
            <a:ext cx="2428290" cy="1396266"/>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1">
            <a:extLst>
              <a:ext uri="{FF2B5EF4-FFF2-40B4-BE49-F238E27FC236}">
                <a16:creationId xmlns:a16="http://schemas.microsoft.com/office/drawing/2014/main" id="{4320DA66-009E-1C09-8304-BB4903DBEE3B}"/>
              </a:ext>
            </a:extLst>
          </p:cNvPr>
          <p:cNvSpPr txBox="1">
            <a:spLocks/>
          </p:cNvSpPr>
          <p:nvPr/>
        </p:nvSpPr>
        <p:spPr>
          <a:xfrm>
            <a:off x="554871" y="2707309"/>
            <a:ext cx="4805996" cy="1738161"/>
          </a:xfrm>
          <a:prstGeom prst="rect">
            <a:avLst/>
          </a:prstGeom>
        </p:spPr>
        <p:txBody>
          <a:bodyPr vert="horz" lIns="91440" tIns="45720" rIns="91440" bIns="45720" rtlCol="0"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Community Partners</a:t>
            </a:r>
          </a:p>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(Non-LEA)</a:t>
            </a:r>
          </a:p>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Higher Learning Institutions</a:t>
            </a:r>
          </a:p>
        </p:txBody>
      </p:sp>
      <p:pic>
        <p:nvPicPr>
          <p:cNvPr id="22" name="Picture 21">
            <a:extLst>
              <a:ext uri="{FF2B5EF4-FFF2-40B4-BE49-F238E27FC236}">
                <a16:creationId xmlns:a16="http://schemas.microsoft.com/office/drawing/2014/main" id="{3563C673-183B-E62C-897E-72E3F761C4C8}"/>
              </a:ext>
            </a:extLst>
          </p:cNvPr>
          <p:cNvPicPr>
            <a:picLocks noChangeAspect="1"/>
          </p:cNvPicPr>
          <p:nvPr/>
        </p:nvPicPr>
        <p:blipFill>
          <a:blip r:embed="rId4"/>
          <a:stretch>
            <a:fillRect/>
          </a:stretch>
        </p:blipFill>
        <p:spPr>
          <a:xfrm>
            <a:off x="8524951" y="3769362"/>
            <a:ext cx="3380537" cy="676108"/>
          </a:xfrm>
          <a:prstGeom prst="rect">
            <a:avLst/>
          </a:prstGeom>
        </p:spPr>
      </p:pic>
      <p:sp>
        <p:nvSpPr>
          <p:cNvPr id="24" name="TextBox 23">
            <a:extLst>
              <a:ext uri="{FF2B5EF4-FFF2-40B4-BE49-F238E27FC236}">
                <a16:creationId xmlns:a16="http://schemas.microsoft.com/office/drawing/2014/main" id="{F7686F49-100B-20A5-E40E-0D1E1320283E}"/>
              </a:ext>
            </a:extLst>
          </p:cNvPr>
          <p:cNvSpPr txBox="1"/>
          <p:nvPr/>
        </p:nvSpPr>
        <p:spPr>
          <a:xfrm>
            <a:off x="6094751" y="4855531"/>
            <a:ext cx="6163056" cy="1754326"/>
          </a:xfrm>
          <a:prstGeom prst="rect">
            <a:avLst/>
          </a:prstGeom>
          <a:noFill/>
        </p:spPr>
        <p:txBody>
          <a:bodyPr wrap="square">
            <a:spAutoFit/>
          </a:bodyPr>
          <a:lstStyle/>
          <a:p>
            <a:r>
              <a:rPr lang="en-US" b="1" dirty="0"/>
              <a:t>Southern Illinois University (SIUC) </a:t>
            </a:r>
            <a:r>
              <a:rPr lang="en-US" dirty="0"/>
              <a:t>is a public research university in Carbondale, Illinois. Chartered in 1869, SIUC enrolls students from all 50 states and more than 100 countries. In 2013, 237,000 residents of central and southern Illinois benefited from 578 initiatives with more than 3,000 community partners.</a:t>
            </a:r>
          </a:p>
        </p:txBody>
      </p:sp>
      <p:sp>
        <p:nvSpPr>
          <p:cNvPr id="30" name="TextBox 29">
            <a:extLst>
              <a:ext uri="{FF2B5EF4-FFF2-40B4-BE49-F238E27FC236}">
                <a16:creationId xmlns:a16="http://schemas.microsoft.com/office/drawing/2014/main" id="{A5CBAC1E-20E8-511B-DC03-95B6B51116F8}"/>
              </a:ext>
            </a:extLst>
          </p:cNvPr>
          <p:cNvSpPr txBox="1"/>
          <p:nvPr/>
        </p:nvSpPr>
        <p:spPr>
          <a:xfrm>
            <a:off x="6024444" y="569228"/>
            <a:ext cx="6163056" cy="1477328"/>
          </a:xfrm>
          <a:prstGeom prst="rect">
            <a:avLst/>
          </a:prstGeom>
          <a:noFill/>
        </p:spPr>
        <p:txBody>
          <a:bodyPr wrap="square">
            <a:spAutoFit/>
          </a:bodyPr>
          <a:lstStyle/>
          <a:p>
            <a:r>
              <a:rPr lang="en-US" b="1" dirty="0"/>
              <a:t>Rosalind Franklin University of Medicine and Science (RFU) </a:t>
            </a:r>
            <a:r>
              <a:rPr lang="en-US" dirty="0"/>
              <a:t>is a private graduate school in North Chicago, Illinois. It has more than 2,000 students in six schools. RFU offers more than 30 graduate programs in health-related subjects, including PhD programs for medical and basic research.</a:t>
            </a:r>
          </a:p>
        </p:txBody>
      </p:sp>
      <p:pic>
        <p:nvPicPr>
          <p:cNvPr id="31" name="Picture 30">
            <a:extLst>
              <a:ext uri="{FF2B5EF4-FFF2-40B4-BE49-F238E27FC236}">
                <a16:creationId xmlns:a16="http://schemas.microsoft.com/office/drawing/2014/main" id="{94D42401-9D14-13C0-6AB8-E6B2DD7E0E9E}"/>
              </a:ext>
            </a:extLst>
          </p:cNvPr>
          <p:cNvPicPr>
            <a:picLocks noChangeAspect="1"/>
          </p:cNvPicPr>
          <p:nvPr/>
        </p:nvPicPr>
        <p:blipFill>
          <a:blip r:embed="rId5"/>
          <a:stretch>
            <a:fillRect/>
          </a:stretch>
        </p:blipFill>
        <p:spPr>
          <a:xfrm>
            <a:off x="6939889" y="2344705"/>
            <a:ext cx="1035711" cy="1053265"/>
          </a:xfrm>
          <a:prstGeom prst="rect">
            <a:avLst/>
          </a:prstGeom>
        </p:spPr>
      </p:pic>
    </p:spTree>
    <p:extLst>
      <p:ext uri="{BB962C8B-B14F-4D97-AF65-F5344CB8AC3E}">
        <p14:creationId xmlns:p14="http://schemas.microsoft.com/office/powerpoint/2010/main" val="3170373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for a university&#10;&#10;Description automatically generated">
            <a:extLst>
              <a:ext uri="{FF2B5EF4-FFF2-40B4-BE49-F238E27FC236}">
                <a16:creationId xmlns:a16="http://schemas.microsoft.com/office/drawing/2014/main" id="{27624062-915E-4ECD-A927-1FF873765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89" y="663444"/>
            <a:ext cx="2428290" cy="1396266"/>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1">
            <a:extLst>
              <a:ext uri="{FF2B5EF4-FFF2-40B4-BE49-F238E27FC236}">
                <a16:creationId xmlns:a16="http://schemas.microsoft.com/office/drawing/2014/main" id="{4320DA66-009E-1C09-8304-BB4903DBEE3B}"/>
              </a:ext>
            </a:extLst>
          </p:cNvPr>
          <p:cNvSpPr txBox="1">
            <a:spLocks/>
          </p:cNvSpPr>
          <p:nvPr/>
        </p:nvSpPr>
        <p:spPr>
          <a:xfrm>
            <a:off x="554871" y="2707309"/>
            <a:ext cx="4805996" cy="1738161"/>
          </a:xfrm>
          <a:prstGeom prst="rect">
            <a:avLst/>
          </a:prstGeom>
        </p:spPr>
        <p:txBody>
          <a:bodyPr vert="horz" lIns="91440" tIns="45720" rIns="91440" bIns="45720" rtlCol="0"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Community Partners</a:t>
            </a:r>
          </a:p>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(Non-LEA)</a:t>
            </a:r>
          </a:p>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Education/Cultural Organizations</a:t>
            </a:r>
          </a:p>
        </p:txBody>
      </p:sp>
      <p:sp>
        <p:nvSpPr>
          <p:cNvPr id="13" name="TextBox 12">
            <a:extLst>
              <a:ext uri="{FF2B5EF4-FFF2-40B4-BE49-F238E27FC236}">
                <a16:creationId xmlns:a16="http://schemas.microsoft.com/office/drawing/2014/main" id="{244DE31E-DD35-BD3C-82B6-F0F83067BE48}"/>
              </a:ext>
            </a:extLst>
          </p:cNvPr>
          <p:cNvSpPr txBox="1"/>
          <p:nvPr/>
        </p:nvSpPr>
        <p:spPr>
          <a:xfrm>
            <a:off x="6093722" y="242031"/>
            <a:ext cx="6165115" cy="2031325"/>
          </a:xfrm>
          <a:prstGeom prst="rect">
            <a:avLst/>
          </a:prstGeom>
          <a:noFill/>
        </p:spPr>
        <p:txBody>
          <a:bodyPr wrap="square">
            <a:spAutoFit/>
          </a:bodyPr>
          <a:lstStyle/>
          <a:p>
            <a:r>
              <a:rPr lang="en-US" b="1" i="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Boys &amp; Girls Club of Lake County </a:t>
            </a:r>
            <a:r>
              <a:rPr lang="en-US" b="0" i="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has a rich history of providing essential services to young people in the Waukegan area. Building Great Futures Since 2000, Boys &amp; Girls Club of Lake Co. has positively impacted the lives of over 11,000 young people and their families as a vital resource for the community, offering a safe and nurturing environment where young people can thrive.</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3EC98002-4210-0E64-6AD3-A355ABD68C3A}"/>
              </a:ext>
            </a:extLst>
          </p:cNvPr>
          <p:cNvSpPr txBox="1"/>
          <p:nvPr/>
        </p:nvSpPr>
        <p:spPr>
          <a:xfrm>
            <a:off x="6234422" y="4642737"/>
            <a:ext cx="6094476" cy="2031325"/>
          </a:xfrm>
          <a:prstGeom prst="rect">
            <a:avLst/>
          </a:prstGeom>
          <a:noFill/>
        </p:spPr>
        <p:txBody>
          <a:bodyPr wrap="square">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Lake Co. Health Department</a:t>
            </a:r>
            <a:r>
              <a:rPr lang="en-US" dirty="0">
                <a:latin typeface="Calibri" panose="020F0502020204030204" pitchFamily="34" charset="0"/>
                <a:ea typeface="Calibri" panose="020F0502020204030204" pitchFamily="34" charset="0"/>
                <a:cs typeface="Calibri" panose="020F0502020204030204" pitchFamily="34" charset="0"/>
              </a:rPr>
              <a:t> provides residents with convenient access to the services they need to lead healthy and productive lives. The largest human service provider in Lake Co. believes that services must be available without barriers. No residents are turned away due to an inability to pay. They provide services in an environment of mutual respect, free of discrimination or bias.</a:t>
            </a:r>
          </a:p>
        </p:txBody>
      </p:sp>
      <p:pic>
        <p:nvPicPr>
          <p:cNvPr id="2" name="Picture 1">
            <a:extLst>
              <a:ext uri="{FF2B5EF4-FFF2-40B4-BE49-F238E27FC236}">
                <a16:creationId xmlns:a16="http://schemas.microsoft.com/office/drawing/2014/main" id="{0AEAEE1B-737B-1DEA-00B1-29071FB1E692}"/>
              </a:ext>
            </a:extLst>
          </p:cNvPr>
          <p:cNvPicPr>
            <a:picLocks noChangeAspect="1"/>
          </p:cNvPicPr>
          <p:nvPr/>
        </p:nvPicPr>
        <p:blipFill>
          <a:blip r:embed="rId4"/>
          <a:stretch>
            <a:fillRect/>
          </a:stretch>
        </p:blipFill>
        <p:spPr>
          <a:xfrm>
            <a:off x="6888109" y="1914598"/>
            <a:ext cx="2324949" cy="1623832"/>
          </a:xfrm>
          <a:prstGeom prst="rect">
            <a:avLst/>
          </a:prstGeom>
        </p:spPr>
      </p:pic>
      <p:pic>
        <p:nvPicPr>
          <p:cNvPr id="3" name="Picture 2">
            <a:extLst>
              <a:ext uri="{FF2B5EF4-FFF2-40B4-BE49-F238E27FC236}">
                <a16:creationId xmlns:a16="http://schemas.microsoft.com/office/drawing/2014/main" id="{30A8E909-BDC5-42C7-B9BF-D321E626957A}"/>
              </a:ext>
            </a:extLst>
          </p:cNvPr>
          <p:cNvPicPr>
            <a:picLocks noChangeAspect="1"/>
          </p:cNvPicPr>
          <p:nvPr/>
        </p:nvPicPr>
        <p:blipFill>
          <a:blip r:embed="rId5"/>
          <a:stretch>
            <a:fillRect/>
          </a:stretch>
        </p:blipFill>
        <p:spPr>
          <a:xfrm>
            <a:off x="8844241" y="3292007"/>
            <a:ext cx="2231738" cy="1196095"/>
          </a:xfrm>
          <a:prstGeom prst="rect">
            <a:avLst/>
          </a:prstGeom>
        </p:spPr>
      </p:pic>
    </p:spTree>
    <p:extLst>
      <p:ext uri="{BB962C8B-B14F-4D97-AF65-F5344CB8AC3E}">
        <p14:creationId xmlns:p14="http://schemas.microsoft.com/office/powerpoint/2010/main" val="425012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for a university&#10;&#10;Description automatically generated">
            <a:extLst>
              <a:ext uri="{FF2B5EF4-FFF2-40B4-BE49-F238E27FC236}">
                <a16:creationId xmlns:a16="http://schemas.microsoft.com/office/drawing/2014/main" id="{27624062-915E-4ECD-A927-1FF873765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89" y="663444"/>
            <a:ext cx="2428290" cy="1396266"/>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1">
            <a:extLst>
              <a:ext uri="{FF2B5EF4-FFF2-40B4-BE49-F238E27FC236}">
                <a16:creationId xmlns:a16="http://schemas.microsoft.com/office/drawing/2014/main" id="{4320DA66-009E-1C09-8304-BB4903DBEE3B}"/>
              </a:ext>
            </a:extLst>
          </p:cNvPr>
          <p:cNvSpPr txBox="1">
            <a:spLocks/>
          </p:cNvSpPr>
          <p:nvPr/>
        </p:nvSpPr>
        <p:spPr>
          <a:xfrm>
            <a:off x="554871" y="2707309"/>
            <a:ext cx="4805996" cy="1738161"/>
          </a:xfrm>
          <a:prstGeom prst="rect">
            <a:avLst/>
          </a:prstGeom>
        </p:spPr>
        <p:txBody>
          <a:bodyPr vert="horz" lIns="91440" tIns="45720" rIns="91440" bIns="45720" rtlCol="0"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Community Partners</a:t>
            </a:r>
          </a:p>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(Non-LEA)</a:t>
            </a:r>
          </a:p>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Education/Cultural Organizations</a:t>
            </a:r>
          </a:p>
        </p:txBody>
      </p:sp>
      <p:sp>
        <p:nvSpPr>
          <p:cNvPr id="24" name="TextBox 23">
            <a:extLst>
              <a:ext uri="{FF2B5EF4-FFF2-40B4-BE49-F238E27FC236}">
                <a16:creationId xmlns:a16="http://schemas.microsoft.com/office/drawing/2014/main" id="{F7686F49-100B-20A5-E40E-0D1E1320283E}"/>
              </a:ext>
            </a:extLst>
          </p:cNvPr>
          <p:cNvSpPr txBox="1"/>
          <p:nvPr/>
        </p:nvSpPr>
        <p:spPr>
          <a:xfrm>
            <a:off x="6129052" y="4218282"/>
            <a:ext cx="6163056" cy="2031325"/>
          </a:xfrm>
          <a:prstGeom prst="rect">
            <a:avLst/>
          </a:prstGeom>
          <a:noFill/>
        </p:spPr>
        <p:txBody>
          <a:bodyPr wrap="square">
            <a:spAutoFit/>
          </a:bodyPr>
          <a:lstStyle/>
          <a:p>
            <a:r>
              <a:rPr lang="en-US" b="1" dirty="0"/>
              <a:t>Local Learning </a:t>
            </a:r>
            <a:r>
              <a:rPr lang="en-US" dirty="0"/>
              <a:t>serves a network interested in engaging young people and citizens with their own traditional culture and with the local culture and folklore of their families, regions, and the larger world. They are folklorists, folk artists, and educators. They work in public agencies, nonprofit organizations, schools, universities, museums, community centers, libraries, and out-of-school education settings.</a:t>
            </a:r>
          </a:p>
        </p:txBody>
      </p:sp>
      <p:sp>
        <p:nvSpPr>
          <p:cNvPr id="30" name="TextBox 29">
            <a:extLst>
              <a:ext uri="{FF2B5EF4-FFF2-40B4-BE49-F238E27FC236}">
                <a16:creationId xmlns:a16="http://schemas.microsoft.com/office/drawing/2014/main" id="{A5CBAC1E-20E8-511B-DC03-95B6B51116F8}"/>
              </a:ext>
            </a:extLst>
          </p:cNvPr>
          <p:cNvSpPr txBox="1"/>
          <p:nvPr/>
        </p:nvSpPr>
        <p:spPr>
          <a:xfrm>
            <a:off x="5958332" y="345914"/>
            <a:ext cx="6163056" cy="2031325"/>
          </a:xfrm>
          <a:prstGeom prst="rect">
            <a:avLst/>
          </a:prstGeom>
          <a:noFill/>
        </p:spPr>
        <p:txBody>
          <a:bodyPr wrap="square">
            <a:spAutoFit/>
          </a:bodyPr>
          <a:lstStyle/>
          <a:p>
            <a:r>
              <a:rPr lang="en-US" b="1" dirty="0"/>
              <a:t>Lake Co. Regional Office of Educations' </a:t>
            </a:r>
            <a:r>
              <a:rPr lang="en-US" dirty="0"/>
              <a:t>mission is to serve as an advocate for education by providing effective leadership, performing regulatory functions in partnership with the Illinois state board of education as directed by the School Code of Illinois, coordinating and delivering state and local services, and disseminating information to educators, school districts, and the community.</a:t>
            </a:r>
          </a:p>
        </p:txBody>
      </p:sp>
      <p:pic>
        <p:nvPicPr>
          <p:cNvPr id="4" name="Picture 3">
            <a:extLst>
              <a:ext uri="{FF2B5EF4-FFF2-40B4-BE49-F238E27FC236}">
                <a16:creationId xmlns:a16="http://schemas.microsoft.com/office/drawing/2014/main" id="{03FBAE81-BB26-3E15-0255-4ED895420478}"/>
              </a:ext>
            </a:extLst>
          </p:cNvPr>
          <p:cNvPicPr>
            <a:picLocks noChangeAspect="1"/>
          </p:cNvPicPr>
          <p:nvPr/>
        </p:nvPicPr>
        <p:blipFill>
          <a:blip r:embed="rId4"/>
          <a:stretch>
            <a:fillRect/>
          </a:stretch>
        </p:blipFill>
        <p:spPr>
          <a:xfrm>
            <a:off x="6579010" y="2259853"/>
            <a:ext cx="2592335" cy="1458189"/>
          </a:xfrm>
          <a:prstGeom prst="rect">
            <a:avLst/>
          </a:prstGeom>
        </p:spPr>
      </p:pic>
      <p:pic>
        <p:nvPicPr>
          <p:cNvPr id="7" name="Picture 6">
            <a:extLst>
              <a:ext uri="{FF2B5EF4-FFF2-40B4-BE49-F238E27FC236}">
                <a16:creationId xmlns:a16="http://schemas.microsoft.com/office/drawing/2014/main" id="{413E3ADD-5F5D-2DFC-7C3A-56D2348D84DD}"/>
              </a:ext>
            </a:extLst>
          </p:cNvPr>
          <p:cNvPicPr>
            <a:picLocks noChangeAspect="1"/>
          </p:cNvPicPr>
          <p:nvPr/>
        </p:nvPicPr>
        <p:blipFill>
          <a:blip r:embed="rId5"/>
          <a:stretch>
            <a:fillRect/>
          </a:stretch>
        </p:blipFill>
        <p:spPr>
          <a:xfrm>
            <a:off x="8887451" y="3521450"/>
            <a:ext cx="2749678" cy="462563"/>
          </a:xfrm>
          <a:prstGeom prst="rect">
            <a:avLst/>
          </a:prstGeom>
        </p:spPr>
      </p:pic>
    </p:spTree>
    <p:extLst>
      <p:ext uri="{BB962C8B-B14F-4D97-AF65-F5344CB8AC3E}">
        <p14:creationId xmlns:p14="http://schemas.microsoft.com/office/powerpoint/2010/main" val="2023360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for a university&#10;&#10;Description automatically generated">
            <a:extLst>
              <a:ext uri="{FF2B5EF4-FFF2-40B4-BE49-F238E27FC236}">
                <a16:creationId xmlns:a16="http://schemas.microsoft.com/office/drawing/2014/main" id="{27624062-915E-4ECD-A927-1FF873765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89" y="663444"/>
            <a:ext cx="2428290" cy="1396266"/>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1">
            <a:extLst>
              <a:ext uri="{FF2B5EF4-FFF2-40B4-BE49-F238E27FC236}">
                <a16:creationId xmlns:a16="http://schemas.microsoft.com/office/drawing/2014/main" id="{4320DA66-009E-1C09-8304-BB4903DBEE3B}"/>
              </a:ext>
            </a:extLst>
          </p:cNvPr>
          <p:cNvSpPr txBox="1">
            <a:spLocks/>
          </p:cNvSpPr>
          <p:nvPr/>
        </p:nvSpPr>
        <p:spPr>
          <a:xfrm>
            <a:off x="554871" y="2707309"/>
            <a:ext cx="4805996" cy="1738161"/>
          </a:xfrm>
          <a:prstGeom prst="rect">
            <a:avLst/>
          </a:prstGeom>
        </p:spPr>
        <p:txBody>
          <a:bodyPr vert="horz" lIns="91440" tIns="45720" rIns="91440" bIns="45720" rtlCol="0"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Community Partners</a:t>
            </a:r>
          </a:p>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(Non-LEA)</a:t>
            </a:r>
          </a:p>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Education/Cultural Organizations</a:t>
            </a:r>
          </a:p>
        </p:txBody>
      </p:sp>
      <p:sp>
        <p:nvSpPr>
          <p:cNvPr id="13" name="TextBox 12">
            <a:extLst>
              <a:ext uri="{FF2B5EF4-FFF2-40B4-BE49-F238E27FC236}">
                <a16:creationId xmlns:a16="http://schemas.microsoft.com/office/drawing/2014/main" id="{244DE31E-DD35-BD3C-82B6-F0F83067BE48}"/>
              </a:ext>
            </a:extLst>
          </p:cNvPr>
          <p:cNvSpPr txBox="1"/>
          <p:nvPr/>
        </p:nvSpPr>
        <p:spPr>
          <a:xfrm>
            <a:off x="6093722" y="92856"/>
            <a:ext cx="6165115" cy="2585323"/>
          </a:xfrm>
          <a:prstGeom prst="rect">
            <a:avLst/>
          </a:prstGeom>
          <a:noFill/>
        </p:spPr>
        <p:txBody>
          <a:bodyPr wrap="square">
            <a:spAutoFit/>
          </a:bodyPr>
          <a:lstStyle/>
          <a:p>
            <a:r>
              <a:rPr lang="en-US" b="1" i="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Mano a Mano Family Resource Center </a:t>
            </a:r>
            <a:r>
              <a:rPr lang="en-US" i="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is a </a:t>
            </a:r>
            <a:r>
              <a:rPr lang="en-US" b="0" i="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partnership between local legislators, community leaders, and law enforcement who witnessed a significant need for the local growing immigrant community to have linguistically and culturally relevant supportive services. They offer a variety of resources and services, including health resources, educational classes and workshops, and immigration legal services. Its focus is on helping the hardest-to-reach and most vulnerable families and individuals in the community.</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3EC98002-4210-0E64-6AD3-A355ABD68C3A}"/>
              </a:ext>
            </a:extLst>
          </p:cNvPr>
          <p:cNvSpPr txBox="1"/>
          <p:nvPr/>
        </p:nvSpPr>
        <p:spPr>
          <a:xfrm>
            <a:off x="6129041" y="4919552"/>
            <a:ext cx="6094476" cy="1754326"/>
          </a:xfrm>
          <a:prstGeom prst="rect">
            <a:avLst/>
          </a:prstGeom>
          <a:noFill/>
        </p:spPr>
        <p:txBody>
          <a:bodyPr wrap="square">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North Chicago Community Partners </a:t>
            </a:r>
            <a:r>
              <a:rPr lang="en-US" dirty="0">
                <a:latin typeface="Calibri" panose="020F0502020204030204" pitchFamily="34" charset="0"/>
                <a:ea typeface="Calibri" panose="020F0502020204030204" pitchFamily="34" charset="0"/>
                <a:cs typeface="Calibri" panose="020F0502020204030204" pitchFamily="34" charset="0"/>
              </a:rPr>
              <a:t>uses a holistic approach to bridge the opportunity gap and support children in North Chicago by leveraging resources from within and around the neighborhood. Since 2008, NCCP has provided an array of supports, from after school programming and family events to teacher care and annual physicals.</a:t>
            </a:r>
          </a:p>
        </p:txBody>
      </p:sp>
      <p:pic>
        <p:nvPicPr>
          <p:cNvPr id="8" name="Picture 7">
            <a:extLst>
              <a:ext uri="{FF2B5EF4-FFF2-40B4-BE49-F238E27FC236}">
                <a16:creationId xmlns:a16="http://schemas.microsoft.com/office/drawing/2014/main" id="{B256CF00-2BFC-C88A-D677-099D71385C68}"/>
              </a:ext>
            </a:extLst>
          </p:cNvPr>
          <p:cNvPicPr>
            <a:picLocks noChangeAspect="1"/>
          </p:cNvPicPr>
          <p:nvPr/>
        </p:nvPicPr>
        <p:blipFill>
          <a:blip r:embed="rId4"/>
          <a:stretch>
            <a:fillRect/>
          </a:stretch>
        </p:blipFill>
        <p:spPr>
          <a:xfrm>
            <a:off x="7181429" y="2678179"/>
            <a:ext cx="1206102" cy="1206102"/>
          </a:xfrm>
          <a:prstGeom prst="rect">
            <a:avLst/>
          </a:prstGeom>
        </p:spPr>
      </p:pic>
      <p:pic>
        <p:nvPicPr>
          <p:cNvPr id="9" name="Picture 8">
            <a:extLst>
              <a:ext uri="{FF2B5EF4-FFF2-40B4-BE49-F238E27FC236}">
                <a16:creationId xmlns:a16="http://schemas.microsoft.com/office/drawing/2014/main" id="{BCA94878-9371-B73C-BA78-F2D44D3115FE}"/>
              </a:ext>
            </a:extLst>
          </p:cNvPr>
          <p:cNvPicPr>
            <a:picLocks noChangeAspect="1"/>
          </p:cNvPicPr>
          <p:nvPr/>
        </p:nvPicPr>
        <p:blipFill>
          <a:blip r:embed="rId5"/>
          <a:stretch>
            <a:fillRect/>
          </a:stretch>
        </p:blipFill>
        <p:spPr>
          <a:xfrm>
            <a:off x="8387531" y="4077199"/>
            <a:ext cx="3182112" cy="687902"/>
          </a:xfrm>
          <a:prstGeom prst="rect">
            <a:avLst/>
          </a:prstGeom>
        </p:spPr>
      </p:pic>
    </p:spTree>
    <p:extLst>
      <p:ext uri="{BB962C8B-B14F-4D97-AF65-F5344CB8AC3E}">
        <p14:creationId xmlns:p14="http://schemas.microsoft.com/office/powerpoint/2010/main" val="125465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for a university&#10;&#10;Description automatically generated">
            <a:extLst>
              <a:ext uri="{FF2B5EF4-FFF2-40B4-BE49-F238E27FC236}">
                <a16:creationId xmlns:a16="http://schemas.microsoft.com/office/drawing/2014/main" id="{27624062-915E-4ECD-A927-1FF873765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89" y="663444"/>
            <a:ext cx="2428290" cy="1396266"/>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1">
            <a:extLst>
              <a:ext uri="{FF2B5EF4-FFF2-40B4-BE49-F238E27FC236}">
                <a16:creationId xmlns:a16="http://schemas.microsoft.com/office/drawing/2014/main" id="{4320DA66-009E-1C09-8304-BB4903DBEE3B}"/>
              </a:ext>
            </a:extLst>
          </p:cNvPr>
          <p:cNvSpPr txBox="1">
            <a:spLocks/>
          </p:cNvSpPr>
          <p:nvPr/>
        </p:nvSpPr>
        <p:spPr>
          <a:xfrm>
            <a:off x="554871" y="2707309"/>
            <a:ext cx="4805996" cy="1738161"/>
          </a:xfrm>
          <a:prstGeom prst="rect">
            <a:avLst/>
          </a:prstGeom>
        </p:spPr>
        <p:txBody>
          <a:bodyPr vert="horz" lIns="91440" tIns="45720" rIns="91440" bIns="45720" rtlCol="0"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Community Partners</a:t>
            </a:r>
          </a:p>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(Non-LEA)</a:t>
            </a:r>
          </a:p>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Education/Cultural Organizations</a:t>
            </a:r>
          </a:p>
        </p:txBody>
      </p:sp>
      <p:sp>
        <p:nvSpPr>
          <p:cNvPr id="24" name="TextBox 23">
            <a:extLst>
              <a:ext uri="{FF2B5EF4-FFF2-40B4-BE49-F238E27FC236}">
                <a16:creationId xmlns:a16="http://schemas.microsoft.com/office/drawing/2014/main" id="{F7686F49-100B-20A5-E40E-0D1E1320283E}"/>
              </a:ext>
            </a:extLst>
          </p:cNvPr>
          <p:cNvSpPr txBox="1"/>
          <p:nvPr/>
        </p:nvSpPr>
        <p:spPr>
          <a:xfrm>
            <a:off x="6160863" y="4229674"/>
            <a:ext cx="6163056" cy="2308324"/>
          </a:xfrm>
          <a:prstGeom prst="rect">
            <a:avLst/>
          </a:prstGeom>
          <a:noFill/>
        </p:spPr>
        <p:txBody>
          <a:bodyPr wrap="square">
            <a:spAutoFit/>
          </a:bodyPr>
          <a:lstStyle/>
          <a:p>
            <a:r>
              <a:rPr lang="en-US" b="1" dirty="0"/>
              <a:t>YWCA of Metro Chicago (Lake Co.) </a:t>
            </a:r>
            <a:r>
              <a:rPr lang="en-US" dirty="0"/>
              <a:t>is</a:t>
            </a:r>
            <a:r>
              <a:rPr lang="en-US" b="1" dirty="0"/>
              <a:t> </a:t>
            </a:r>
            <a:r>
              <a:rPr lang="en-US" dirty="0"/>
              <a:t>among a national network, YWCA Metro Chicago impacts tens of thousands of women and families annually through comprehensive human services provided across the region. They are a leading service provider in the areas of sexual violence support services, early childhood and childcare provider services, family support services, youth STEM programming, and economic empowerment services.</a:t>
            </a:r>
          </a:p>
        </p:txBody>
      </p:sp>
      <p:sp>
        <p:nvSpPr>
          <p:cNvPr id="30" name="TextBox 29">
            <a:extLst>
              <a:ext uri="{FF2B5EF4-FFF2-40B4-BE49-F238E27FC236}">
                <a16:creationId xmlns:a16="http://schemas.microsoft.com/office/drawing/2014/main" id="{A5CBAC1E-20E8-511B-DC03-95B6B51116F8}"/>
              </a:ext>
            </a:extLst>
          </p:cNvPr>
          <p:cNvSpPr txBox="1"/>
          <p:nvPr/>
        </p:nvSpPr>
        <p:spPr>
          <a:xfrm>
            <a:off x="5958332" y="320002"/>
            <a:ext cx="6163056" cy="1477328"/>
          </a:xfrm>
          <a:prstGeom prst="rect">
            <a:avLst/>
          </a:prstGeom>
          <a:noFill/>
        </p:spPr>
        <p:txBody>
          <a:bodyPr wrap="square">
            <a:spAutoFit/>
          </a:bodyPr>
          <a:lstStyle/>
          <a:p>
            <a:r>
              <a:rPr lang="en-US" b="1" dirty="0"/>
              <a:t>Together for Childhood Network </a:t>
            </a:r>
            <a:r>
              <a:rPr lang="en-US" dirty="0"/>
              <a:t>is a not-for-profit national and statewide organization for early childhood educators, childcare providers, preschool teachers, babysitters, parents and community members. Their vision is to provide more resources for providers and parents.</a:t>
            </a:r>
          </a:p>
        </p:txBody>
      </p:sp>
      <p:pic>
        <p:nvPicPr>
          <p:cNvPr id="11" name="Picture 10">
            <a:extLst>
              <a:ext uri="{FF2B5EF4-FFF2-40B4-BE49-F238E27FC236}">
                <a16:creationId xmlns:a16="http://schemas.microsoft.com/office/drawing/2014/main" id="{765509D8-AFDB-13A6-1967-0B9E614C91C2}"/>
              </a:ext>
            </a:extLst>
          </p:cNvPr>
          <p:cNvPicPr>
            <a:picLocks noChangeAspect="1"/>
          </p:cNvPicPr>
          <p:nvPr/>
        </p:nvPicPr>
        <p:blipFill>
          <a:blip r:embed="rId4"/>
          <a:stretch>
            <a:fillRect/>
          </a:stretch>
        </p:blipFill>
        <p:spPr>
          <a:xfrm>
            <a:off x="6684654" y="1950462"/>
            <a:ext cx="2032445" cy="1145491"/>
          </a:xfrm>
          <a:prstGeom prst="rect">
            <a:avLst/>
          </a:prstGeom>
        </p:spPr>
      </p:pic>
      <p:pic>
        <p:nvPicPr>
          <p:cNvPr id="18" name="Picture 17">
            <a:extLst>
              <a:ext uri="{FF2B5EF4-FFF2-40B4-BE49-F238E27FC236}">
                <a16:creationId xmlns:a16="http://schemas.microsoft.com/office/drawing/2014/main" id="{361161BF-039E-C023-C85F-EC2274352855}"/>
              </a:ext>
            </a:extLst>
          </p:cNvPr>
          <p:cNvPicPr>
            <a:picLocks noChangeAspect="1"/>
          </p:cNvPicPr>
          <p:nvPr/>
        </p:nvPicPr>
        <p:blipFill>
          <a:blip r:embed="rId5"/>
          <a:stretch>
            <a:fillRect/>
          </a:stretch>
        </p:blipFill>
        <p:spPr>
          <a:xfrm>
            <a:off x="9535483" y="2833441"/>
            <a:ext cx="1588863" cy="1390255"/>
          </a:xfrm>
          <a:prstGeom prst="rect">
            <a:avLst/>
          </a:prstGeom>
        </p:spPr>
      </p:pic>
    </p:spTree>
    <p:extLst>
      <p:ext uri="{BB962C8B-B14F-4D97-AF65-F5344CB8AC3E}">
        <p14:creationId xmlns:p14="http://schemas.microsoft.com/office/powerpoint/2010/main" val="2888575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for a university&#10;&#10;Description automatically generated">
            <a:extLst>
              <a:ext uri="{FF2B5EF4-FFF2-40B4-BE49-F238E27FC236}">
                <a16:creationId xmlns:a16="http://schemas.microsoft.com/office/drawing/2014/main" id="{27624062-915E-4ECD-A927-1FF873765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89" y="663444"/>
            <a:ext cx="2428290" cy="1396266"/>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1">
            <a:extLst>
              <a:ext uri="{FF2B5EF4-FFF2-40B4-BE49-F238E27FC236}">
                <a16:creationId xmlns:a16="http://schemas.microsoft.com/office/drawing/2014/main" id="{4320DA66-009E-1C09-8304-BB4903DBEE3B}"/>
              </a:ext>
            </a:extLst>
          </p:cNvPr>
          <p:cNvSpPr txBox="1">
            <a:spLocks/>
          </p:cNvSpPr>
          <p:nvPr/>
        </p:nvSpPr>
        <p:spPr>
          <a:xfrm>
            <a:off x="607097" y="3060130"/>
            <a:ext cx="4805996" cy="1738161"/>
          </a:xfrm>
          <a:prstGeom prst="rect">
            <a:avLst/>
          </a:prstGeom>
        </p:spPr>
        <p:txBody>
          <a:bodyPr vert="horz" lIns="91440" tIns="45720" rIns="91440" bIns="45720" rtlCol="0" anchor="t">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Six Objectives </a:t>
            </a:r>
          </a:p>
          <a:p>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Full-Service Community Schools (FSCS) Grant</a:t>
            </a:r>
          </a:p>
        </p:txBody>
      </p:sp>
      <p:sp>
        <p:nvSpPr>
          <p:cNvPr id="20" name="TextBox 19">
            <a:extLst>
              <a:ext uri="{FF2B5EF4-FFF2-40B4-BE49-F238E27FC236}">
                <a16:creationId xmlns:a16="http://schemas.microsoft.com/office/drawing/2014/main" id="{726EABE1-BC82-0CE4-E4CE-1A574C173C28}"/>
              </a:ext>
            </a:extLst>
          </p:cNvPr>
          <p:cNvSpPr txBox="1"/>
          <p:nvPr/>
        </p:nvSpPr>
        <p:spPr>
          <a:xfrm>
            <a:off x="6477406" y="645212"/>
            <a:ext cx="5609692" cy="5293757"/>
          </a:xfrm>
          <a:prstGeom prst="rect">
            <a:avLst/>
          </a:prstGeom>
          <a:noFill/>
        </p:spPr>
        <p:txBody>
          <a:bodyPr wrap="square">
            <a:spAutoFit/>
          </a:bodyPr>
          <a:lstStyle/>
          <a:p>
            <a:pPr algn="ctr"/>
            <a:r>
              <a:rPr lang="en-US" sz="2600" dirty="0">
                <a:solidFill>
                  <a:schemeClr val="tx2"/>
                </a:solidFill>
                <a:latin typeface="Calibri" panose="020F0502020204030204" pitchFamily="34" charset="0"/>
                <a:ea typeface="Calibri" panose="020F0502020204030204" pitchFamily="34" charset="0"/>
                <a:cs typeface="Calibri" panose="020F0502020204030204" pitchFamily="34" charset="0"/>
              </a:rPr>
              <a:t>Each Objective is about the </a:t>
            </a:r>
          </a:p>
          <a:p>
            <a:pPr algn="ctr"/>
            <a:r>
              <a:rPr lang="en-US" sz="2600" dirty="0">
                <a:solidFill>
                  <a:schemeClr val="tx2"/>
                </a:solidFill>
                <a:latin typeface="Calibri" panose="020F0502020204030204" pitchFamily="34" charset="0"/>
                <a:ea typeface="Calibri" panose="020F0502020204030204" pitchFamily="34" charset="0"/>
                <a:cs typeface="Calibri" panose="020F0502020204030204" pitchFamily="34" charset="0"/>
              </a:rPr>
              <a:t>Development and Implementation of:</a:t>
            </a:r>
          </a:p>
          <a:p>
            <a:pPr algn="ctr"/>
            <a:endParaRPr lang="en-US" sz="26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r>
              <a:rPr lang="en-US" sz="2600" u="sng" dirty="0">
                <a:solidFill>
                  <a:schemeClr val="tx2"/>
                </a:solidFill>
                <a:latin typeface="Calibri" panose="020F0502020204030204" pitchFamily="34" charset="0"/>
                <a:ea typeface="Calibri" panose="020F0502020204030204" pitchFamily="34" charset="0"/>
                <a:cs typeface="Calibri" panose="020F0502020204030204" pitchFamily="34" charset="0"/>
              </a:rPr>
              <a:t>First Objective</a:t>
            </a:r>
            <a:r>
              <a:rPr lang="en-US" sz="2600" dirty="0">
                <a:solidFill>
                  <a:schemeClr val="tx2"/>
                </a:solidFill>
                <a:latin typeface="Calibri" panose="020F0502020204030204" pitchFamily="34" charset="0"/>
                <a:ea typeface="Calibri" panose="020F0502020204030204" pitchFamily="34" charset="0"/>
                <a:cs typeface="Calibri" panose="020F0502020204030204" pitchFamily="34" charset="0"/>
              </a:rPr>
              <a:t>:  Systems of Collaboration</a:t>
            </a:r>
          </a:p>
          <a:p>
            <a:r>
              <a:rPr lang="en-US" sz="2600" u="sng" dirty="0">
                <a:solidFill>
                  <a:schemeClr val="tx2"/>
                </a:solidFill>
                <a:latin typeface="Calibri" panose="020F0502020204030204" pitchFamily="34" charset="0"/>
                <a:ea typeface="Calibri" panose="020F0502020204030204" pitchFamily="34" charset="0"/>
                <a:cs typeface="Calibri" panose="020F0502020204030204" pitchFamily="34" charset="0"/>
              </a:rPr>
              <a:t>Second Objective</a:t>
            </a:r>
            <a:r>
              <a:rPr lang="en-US" sz="2600" dirty="0">
                <a:solidFill>
                  <a:schemeClr val="tx2"/>
                </a:solidFill>
                <a:latin typeface="Calibri" panose="020F0502020204030204" pitchFamily="34" charset="0"/>
                <a:ea typeface="Calibri" panose="020F0502020204030204" pitchFamily="34" charset="0"/>
                <a:cs typeface="Calibri" panose="020F0502020204030204" pitchFamily="34" charset="0"/>
              </a:rPr>
              <a:t>:  Early Childhood</a:t>
            </a:r>
          </a:p>
          <a:p>
            <a:r>
              <a:rPr lang="en-US" sz="2600" u="sng" dirty="0">
                <a:solidFill>
                  <a:schemeClr val="tx2"/>
                </a:solidFill>
                <a:latin typeface="Calibri" panose="020F0502020204030204" pitchFamily="34" charset="0"/>
                <a:ea typeface="Calibri" panose="020F0502020204030204" pitchFamily="34" charset="0"/>
                <a:cs typeface="Calibri" panose="020F0502020204030204" pitchFamily="34" charset="0"/>
              </a:rPr>
              <a:t>Third Objective</a:t>
            </a:r>
            <a:r>
              <a:rPr lang="en-US" sz="2600" dirty="0">
                <a:solidFill>
                  <a:schemeClr val="tx2"/>
                </a:solidFill>
                <a:latin typeface="Calibri" panose="020F0502020204030204" pitchFamily="34" charset="0"/>
                <a:ea typeface="Calibri" panose="020F0502020204030204" pitchFamily="34" charset="0"/>
                <a:cs typeface="Calibri" panose="020F0502020204030204" pitchFamily="34" charset="0"/>
              </a:rPr>
              <a:t>:  High-Quality School and Out-of-School Time</a:t>
            </a:r>
          </a:p>
          <a:p>
            <a:r>
              <a:rPr lang="en-US" sz="2600" u="sng" dirty="0">
                <a:solidFill>
                  <a:schemeClr val="tx2"/>
                </a:solidFill>
                <a:latin typeface="Calibri" panose="020F0502020204030204" pitchFamily="34" charset="0"/>
                <a:ea typeface="Calibri" panose="020F0502020204030204" pitchFamily="34" charset="0"/>
                <a:cs typeface="Calibri" panose="020F0502020204030204" pitchFamily="34" charset="0"/>
              </a:rPr>
              <a:t>Fourth Objective</a:t>
            </a:r>
            <a:r>
              <a:rPr lang="en-US" sz="2600" dirty="0">
                <a:solidFill>
                  <a:schemeClr val="tx2"/>
                </a:solidFill>
                <a:latin typeface="Calibri" panose="020F0502020204030204" pitchFamily="34" charset="0"/>
                <a:ea typeface="Calibri" panose="020F0502020204030204" pitchFamily="34" charset="0"/>
                <a:cs typeface="Calibri" panose="020F0502020204030204" pitchFamily="34" charset="0"/>
              </a:rPr>
              <a:t>:  Transitions</a:t>
            </a:r>
          </a:p>
          <a:p>
            <a:r>
              <a:rPr lang="en-US" sz="2600" u="sng" dirty="0">
                <a:solidFill>
                  <a:schemeClr val="tx2"/>
                </a:solidFill>
                <a:latin typeface="Calibri" panose="020F0502020204030204" pitchFamily="34" charset="0"/>
                <a:ea typeface="Calibri" panose="020F0502020204030204" pitchFamily="34" charset="0"/>
                <a:cs typeface="Calibri" panose="020F0502020204030204" pitchFamily="34" charset="0"/>
              </a:rPr>
              <a:t>Fifth Objective</a:t>
            </a:r>
            <a:r>
              <a:rPr lang="en-US" sz="2600" dirty="0">
                <a:solidFill>
                  <a:schemeClr val="tx2"/>
                </a:solidFill>
                <a:latin typeface="Calibri" panose="020F0502020204030204" pitchFamily="34" charset="0"/>
                <a:ea typeface="Calibri" panose="020F0502020204030204" pitchFamily="34" charset="0"/>
                <a:cs typeface="Calibri" panose="020F0502020204030204" pitchFamily="34" charset="0"/>
              </a:rPr>
              <a:t>: Family and Community Engagement</a:t>
            </a:r>
          </a:p>
          <a:p>
            <a:r>
              <a:rPr lang="en-US" sz="2600" u="sng" dirty="0">
                <a:solidFill>
                  <a:schemeClr val="tx2"/>
                </a:solidFill>
                <a:latin typeface="Calibri" panose="020F0502020204030204" pitchFamily="34" charset="0"/>
                <a:ea typeface="Calibri" panose="020F0502020204030204" pitchFamily="34" charset="0"/>
                <a:cs typeface="Calibri" panose="020F0502020204030204" pitchFamily="34" charset="0"/>
              </a:rPr>
              <a:t>Sixth Objective</a:t>
            </a:r>
            <a:r>
              <a:rPr lang="en-US" sz="2600" dirty="0">
                <a:solidFill>
                  <a:schemeClr val="tx2"/>
                </a:solidFill>
                <a:latin typeface="Calibri" panose="020F0502020204030204" pitchFamily="34" charset="0"/>
                <a:ea typeface="Calibri" panose="020F0502020204030204" pitchFamily="34" charset="0"/>
                <a:cs typeface="Calibri" panose="020F0502020204030204" pitchFamily="34" charset="0"/>
              </a:rPr>
              <a:t>: Social, Emotional, Health </a:t>
            </a:r>
          </a:p>
        </p:txBody>
      </p:sp>
    </p:spTree>
    <p:extLst>
      <p:ext uri="{BB962C8B-B14F-4D97-AF65-F5344CB8AC3E}">
        <p14:creationId xmlns:p14="http://schemas.microsoft.com/office/powerpoint/2010/main" val="2238766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22010</TotalTime>
  <Words>2189</Words>
  <Application>Microsoft Office PowerPoint</Application>
  <PresentationFormat>Widescreen</PresentationFormat>
  <Paragraphs>253</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Aptos Display</vt:lpstr>
      <vt:lpstr>Arial</vt:lpstr>
      <vt:lpstr>Calibri</vt:lpstr>
      <vt:lpstr>Times New Roman</vt:lpstr>
      <vt:lpstr>Office Theme</vt:lpstr>
      <vt:lpstr>Partners and Objectives</vt:lpstr>
      <vt:lpstr>Higher Learning Institutions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Sue Mazzarella</dc:creator>
  <cp:lastModifiedBy>Sue Mazzarella</cp:lastModifiedBy>
  <cp:revision>3</cp:revision>
  <cp:lastPrinted>2024-10-30T18:49:35Z</cp:lastPrinted>
  <dcterms:created xsi:type="dcterms:W3CDTF">2024-10-22T15:10:41Z</dcterms:created>
  <dcterms:modified xsi:type="dcterms:W3CDTF">2024-11-13T17:36:34Z</dcterms:modified>
</cp:coreProperties>
</file>