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6" r:id="rId3"/>
    <p:sldId id="257" r:id="rId4"/>
    <p:sldId id="267" r:id="rId5"/>
    <p:sldId id="295" r:id="rId6"/>
    <p:sldId id="277" r:id="rId7"/>
    <p:sldId id="259" r:id="rId8"/>
    <p:sldId id="296" r:id="rId9"/>
    <p:sldId id="297" r:id="rId10"/>
    <p:sldId id="298" r:id="rId11"/>
    <p:sldId id="299" r:id="rId12"/>
    <p:sldId id="300" r:id="rId13"/>
    <p:sldId id="301" r:id="rId14"/>
    <p:sldId id="302" r:id="rId15"/>
    <p:sldId id="303" r:id="rId16"/>
    <p:sldId id="304" r:id="rId17"/>
    <p:sldId id="305" r:id="rId18"/>
    <p:sldId id="261" r:id="rId19"/>
    <p:sldId id="292" r:id="rId20"/>
    <p:sldId id="294" r:id="rId21"/>
    <p:sldId id="293" r:id="rId22"/>
    <p:sldId id="265" r:id="rId23"/>
    <p:sldId id="262" r:id="rId24"/>
    <p:sldId id="263" r:id="rId25"/>
    <p:sldId id="264"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D46F5-BB08-4B9B-A029-A08F9B64325A}" v="27" dt="2024-11-13T19:58:44.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673" autoAdjust="0"/>
  </p:normalViewPr>
  <p:slideViewPr>
    <p:cSldViewPr snapToGrid="0">
      <p:cViewPr varScale="1">
        <p:scale>
          <a:sx n="68" d="100"/>
          <a:sy n="68" d="100"/>
        </p:scale>
        <p:origin x="19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tzy Rodriguez-Kufner" userId="13ecf752-71d4-48cd-80e8-d9abb4b3f356" providerId="ADAL" clId="{730D46F5-BB08-4B9B-A029-A08F9B64325A}"/>
    <pc:docChg chg="undo redo custSel addSld delSld modSld sldOrd">
      <pc:chgData name="Mytzy Rodriguez-Kufner" userId="13ecf752-71d4-48cd-80e8-d9abb4b3f356" providerId="ADAL" clId="{730D46F5-BB08-4B9B-A029-A08F9B64325A}" dt="2024-11-13T20:01:36.180" v="8139" actId="255"/>
      <pc:docMkLst>
        <pc:docMk/>
      </pc:docMkLst>
      <pc:sldChg chg="modSp mod modNotesTx">
        <pc:chgData name="Mytzy Rodriguez-Kufner" userId="13ecf752-71d4-48cd-80e8-d9abb4b3f356" providerId="ADAL" clId="{730D46F5-BB08-4B9B-A029-A08F9B64325A}" dt="2024-11-13T19:55:49.449" v="7922" actId="1076"/>
        <pc:sldMkLst>
          <pc:docMk/>
          <pc:sldMk cId="2238766995" sldId="257"/>
        </pc:sldMkLst>
        <pc:spChg chg="mod">
          <ac:chgData name="Mytzy Rodriguez-Kufner" userId="13ecf752-71d4-48cd-80e8-d9abb4b3f356" providerId="ADAL" clId="{730D46F5-BB08-4B9B-A029-A08F9B64325A}" dt="2024-11-13T19:55:49.449" v="7922" actId="1076"/>
          <ac:spMkLst>
            <pc:docMk/>
            <pc:sldMk cId="2238766995" sldId="257"/>
            <ac:spMk id="2" creationId="{3D13BD7E-A04E-88AA-857D-B3B822F44FB3}"/>
          </ac:spMkLst>
        </pc:spChg>
      </pc:sldChg>
      <pc:sldChg chg="del">
        <pc:chgData name="Mytzy Rodriguez-Kufner" userId="13ecf752-71d4-48cd-80e8-d9abb4b3f356" providerId="ADAL" clId="{730D46F5-BB08-4B9B-A029-A08F9B64325A}" dt="2024-11-13T18:05:32.573" v="4857" actId="2696"/>
        <pc:sldMkLst>
          <pc:docMk/>
          <pc:sldMk cId="1807259822" sldId="258"/>
        </pc:sldMkLst>
      </pc:sldChg>
      <pc:sldChg chg="modSp mod">
        <pc:chgData name="Mytzy Rodriguez-Kufner" userId="13ecf752-71d4-48cd-80e8-d9abb4b3f356" providerId="ADAL" clId="{730D46F5-BB08-4B9B-A029-A08F9B64325A}" dt="2024-11-13T20:01:36.180" v="8139" actId="255"/>
        <pc:sldMkLst>
          <pc:docMk/>
          <pc:sldMk cId="4088579538" sldId="260"/>
        </pc:sldMkLst>
        <pc:spChg chg="mod">
          <ac:chgData name="Mytzy Rodriguez-Kufner" userId="13ecf752-71d4-48cd-80e8-d9abb4b3f356" providerId="ADAL" clId="{730D46F5-BB08-4B9B-A029-A08F9B64325A}" dt="2024-11-13T20:01:26.816" v="8138" actId="20577"/>
          <ac:spMkLst>
            <pc:docMk/>
            <pc:sldMk cId="4088579538" sldId="260"/>
            <ac:spMk id="2" creationId="{3D13BD7E-A04E-88AA-857D-B3B822F44FB3}"/>
          </ac:spMkLst>
        </pc:spChg>
        <pc:spChg chg="mod">
          <ac:chgData name="Mytzy Rodriguez-Kufner" userId="13ecf752-71d4-48cd-80e8-d9abb4b3f356" providerId="ADAL" clId="{730D46F5-BB08-4B9B-A029-A08F9B64325A}" dt="2024-11-13T20:00:48.411" v="8109" actId="27636"/>
          <ac:spMkLst>
            <pc:docMk/>
            <pc:sldMk cId="4088579538" sldId="260"/>
            <ac:spMk id="4" creationId="{717E31EF-AF04-040F-03BD-FCF68A9A4FED}"/>
          </ac:spMkLst>
        </pc:spChg>
        <pc:spChg chg="mod">
          <ac:chgData name="Mytzy Rodriguez-Kufner" userId="13ecf752-71d4-48cd-80e8-d9abb4b3f356" providerId="ADAL" clId="{730D46F5-BB08-4B9B-A029-A08F9B64325A}" dt="2024-11-13T20:01:36.180" v="8139" actId="255"/>
          <ac:spMkLst>
            <pc:docMk/>
            <pc:sldMk cId="4088579538" sldId="260"/>
            <ac:spMk id="6" creationId="{4320DA66-009E-1C09-8304-BB4903DBEE3B}"/>
          </ac:spMkLst>
        </pc:spChg>
        <pc:spChg chg="mod">
          <ac:chgData name="Mytzy Rodriguez-Kufner" userId="13ecf752-71d4-48cd-80e8-d9abb4b3f356" providerId="ADAL" clId="{730D46F5-BB08-4B9B-A029-A08F9B64325A}" dt="2024-11-13T20:01:18.965" v="8117" actId="1076"/>
          <ac:spMkLst>
            <pc:docMk/>
            <pc:sldMk cId="4088579538" sldId="260"/>
            <ac:spMk id="7" creationId="{60BCA3A4-C512-D33E-7845-BE783A4C9CE2}"/>
          </ac:spMkLst>
        </pc:spChg>
        <pc:spChg chg="mod">
          <ac:chgData name="Mytzy Rodriguez-Kufner" userId="13ecf752-71d4-48cd-80e8-d9abb4b3f356" providerId="ADAL" clId="{730D46F5-BB08-4B9B-A029-A08F9B64325A}" dt="2024-11-13T20:00:19.566" v="8019" actId="20577"/>
          <ac:spMkLst>
            <pc:docMk/>
            <pc:sldMk cId="4088579538" sldId="260"/>
            <ac:spMk id="8" creationId="{A3D97742-1596-F4EF-F9E1-9BB3CF289150}"/>
          </ac:spMkLst>
        </pc:spChg>
      </pc:sldChg>
      <pc:sldChg chg="modSp mod">
        <pc:chgData name="Mytzy Rodriguez-Kufner" userId="13ecf752-71d4-48cd-80e8-d9abb4b3f356" providerId="ADAL" clId="{730D46F5-BB08-4B9B-A029-A08F9B64325A}" dt="2024-11-13T19:57:04.826" v="7933" actId="1076"/>
        <pc:sldMkLst>
          <pc:docMk/>
          <pc:sldMk cId="4163670510" sldId="261"/>
        </pc:sldMkLst>
        <pc:spChg chg="mod">
          <ac:chgData name="Mytzy Rodriguez-Kufner" userId="13ecf752-71d4-48cd-80e8-d9abb4b3f356" providerId="ADAL" clId="{730D46F5-BB08-4B9B-A029-A08F9B64325A}" dt="2024-11-13T19:57:04.826" v="7933" actId="1076"/>
          <ac:spMkLst>
            <pc:docMk/>
            <pc:sldMk cId="4163670510" sldId="261"/>
            <ac:spMk id="2" creationId="{3D13BD7E-A04E-88AA-857D-B3B822F44FB3}"/>
          </ac:spMkLst>
        </pc:spChg>
        <pc:spChg chg="mod">
          <ac:chgData name="Mytzy Rodriguez-Kufner" userId="13ecf752-71d4-48cd-80e8-d9abb4b3f356" providerId="ADAL" clId="{730D46F5-BB08-4B9B-A029-A08F9B64325A}" dt="2024-11-13T18:03:19.741" v="4832" actId="27636"/>
          <ac:spMkLst>
            <pc:docMk/>
            <pc:sldMk cId="4163670510" sldId="261"/>
            <ac:spMk id="6" creationId="{4320DA66-009E-1C09-8304-BB4903DBEE3B}"/>
          </ac:spMkLst>
        </pc:spChg>
        <pc:spChg chg="mod">
          <ac:chgData name="Mytzy Rodriguez-Kufner" userId="13ecf752-71d4-48cd-80e8-d9abb4b3f356" providerId="ADAL" clId="{730D46F5-BB08-4B9B-A029-A08F9B64325A}" dt="2024-11-13T19:57:02.066" v="7932" actId="1076"/>
          <ac:spMkLst>
            <pc:docMk/>
            <pc:sldMk cId="4163670510" sldId="261"/>
            <ac:spMk id="8" creationId="{A3D97742-1596-F4EF-F9E1-9BB3CF289150}"/>
          </ac:spMkLst>
        </pc:spChg>
      </pc:sldChg>
      <pc:sldChg chg="modNotesTx">
        <pc:chgData name="Mytzy Rodriguez-Kufner" userId="13ecf752-71d4-48cd-80e8-d9abb4b3f356" providerId="ADAL" clId="{730D46F5-BB08-4B9B-A029-A08F9B64325A}" dt="2024-11-13T18:44:43.799" v="7207" actId="20577"/>
        <pc:sldMkLst>
          <pc:docMk/>
          <pc:sldMk cId="2406048792" sldId="262"/>
        </pc:sldMkLst>
      </pc:sldChg>
      <pc:sldChg chg="modNotesTx">
        <pc:chgData name="Mytzy Rodriguez-Kufner" userId="13ecf752-71d4-48cd-80e8-d9abb4b3f356" providerId="ADAL" clId="{730D46F5-BB08-4B9B-A029-A08F9B64325A}" dt="2024-11-13T18:55:56.278" v="7920"/>
        <pc:sldMkLst>
          <pc:docMk/>
          <pc:sldMk cId="256666308" sldId="263"/>
        </pc:sldMkLst>
      </pc:sldChg>
      <pc:sldChg chg="addSp modSp mod">
        <pc:chgData name="Mytzy Rodriguez-Kufner" userId="13ecf752-71d4-48cd-80e8-d9abb4b3f356" providerId="ADAL" clId="{730D46F5-BB08-4B9B-A029-A08F9B64325A}" dt="2024-11-13T19:59:36.997" v="7971" actId="1076"/>
        <pc:sldMkLst>
          <pc:docMk/>
          <pc:sldMk cId="322045184" sldId="265"/>
        </pc:sldMkLst>
        <pc:spChg chg="mod">
          <ac:chgData name="Mytzy Rodriguez-Kufner" userId="13ecf752-71d4-48cd-80e8-d9abb4b3f356" providerId="ADAL" clId="{730D46F5-BB08-4B9B-A029-A08F9B64325A}" dt="2024-11-13T19:57:24.101" v="7935" actId="1076"/>
          <ac:spMkLst>
            <pc:docMk/>
            <pc:sldMk cId="322045184" sldId="265"/>
            <ac:spMk id="2" creationId="{3D13BD7E-A04E-88AA-857D-B3B822F44FB3}"/>
          </ac:spMkLst>
        </pc:spChg>
        <pc:spChg chg="mod">
          <ac:chgData name="Mytzy Rodriguez-Kufner" userId="13ecf752-71d4-48cd-80e8-d9abb4b3f356" providerId="ADAL" clId="{730D46F5-BB08-4B9B-A029-A08F9B64325A}" dt="2024-11-13T19:59:19.322" v="7968" actId="255"/>
          <ac:spMkLst>
            <pc:docMk/>
            <pc:sldMk cId="322045184" sldId="265"/>
            <ac:spMk id="6" creationId="{4320DA66-009E-1C09-8304-BB4903DBEE3B}"/>
          </ac:spMkLst>
        </pc:spChg>
        <pc:spChg chg="mod">
          <ac:chgData name="Mytzy Rodriguez-Kufner" userId="13ecf752-71d4-48cd-80e8-d9abb4b3f356" providerId="ADAL" clId="{730D46F5-BB08-4B9B-A029-A08F9B64325A}" dt="2024-11-13T19:57:27.977" v="7936" actId="1076"/>
          <ac:spMkLst>
            <pc:docMk/>
            <pc:sldMk cId="322045184" sldId="265"/>
            <ac:spMk id="8" creationId="{A3D97742-1596-F4EF-F9E1-9BB3CF289150}"/>
          </ac:spMkLst>
        </pc:spChg>
        <pc:picChg chg="add mod">
          <ac:chgData name="Mytzy Rodriguez-Kufner" userId="13ecf752-71d4-48cd-80e8-d9abb4b3f356" providerId="ADAL" clId="{730D46F5-BB08-4B9B-A029-A08F9B64325A}" dt="2024-11-13T18:34:41.379" v="4875" actId="1076"/>
          <ac:picMkLst>
            <pc:docMk/>
            <pc:sldMk cId="322045184" sldId="265"/>
            <ac:picMk id="4" creationId="{36FF11FD-4D79-ED29-C8D3-4138FDDF4710}"/>
          </ac:picMkLst>
        </pc:picChg>
        <pc:picChg chg="add mod">
          <ac:chgData name="Mytzy Rodriguez-Kufner" userId="13ecf752-71d4-48cd-80e8-d9abb4b3f356" providerId="ADAL" clId="{730D46F5-BB08-4B9B-A029-A08F9B64325A}" dt="2024-11-13T19:59:36.997" v="7971" actId="1076"/>
          <ac:picMkLst>
            <pc:docMk/>
            <pc:sldMk cId="322045184" sldId="265"/>
            <ac:picMk id="7" creationId="{CB863625-7D7C-D719-4613-044AD73EE8BF}"/>
          </ac:picMkLst>
        </pc:picChg>
      </pc:sldChg>
      <pc:sldChg chg="modSp mod">
        <pc:chgData name="Mytzy Rodriguez-Kufner" userId="13ecf752-71d4-48cd-80e8-d9abb4b3f356" providerId="ADAL" clId="{730D46F5-BB08-4B9B-A029-A08F9B64325A}" dt="2024-11-13T16:36:40.354" v="155" actId="255"/>
        <pc:sldMkLst>
          <pc:docMk/>
          <pc:sldMk cId="2394243890" sldId="267"/>
        </pc:sldMkLst>
        <pc:spChg chg="mod">
          <ac:chgData name="Mytzy Rodriguez-Kufner" userId="13ecf752-71d4-48cd-80e8-d9abb4b3f356" providerId="ADAL" clId="{730D46F5-BB08-4B9B-A029-A08F9B64325A}" dt="2024-11-13T16:36:40.354" v="155" actId="255"/>
          <ac:spMkLst>
            <pc:docMk/>
            <pc:sldMk cId="2394243890" sldId="267"/>
            <ac:spMk id="2" creationId="{3D13BD7E-A04E-88AA-857D-B3B822F44FB3}"/>
          </ac:spMkLst>
        </pc:spChg>
      </pc:sldChg>
      <pc:sldChg chg="modSp mod ord">
        <pc:chgData name="Mytzy Rodriguez-Kufner" userId="13ecf752-71d4-48cd-80e8-d9abb4b3f356" providerId="ADAL" clId="{730D46F5-BB08-4B9B-A029-A08F9B64325A}" dt="2024-11-13T17:46:25.247" v="4589" actId="6549"/>
        <pc:sldMkLst>
          <pc:docMk/>
          <pc:sldMk cId="786869472" sldId="277"/>
        </pc:sldMkLst>
        <pc:spChg chg="mod">
          <ac:chgData name="Mytzy Rodriguez-Kufner" userId="13ecf752-71d4-48cd-80e8-d9abb4b3f356" providerId="ADAL" clId="{730D46F5-BB08-4B9B-A029-A08F9B64325A}" dt="2024-11-13T17:46:25.247" v="4589" actId="6549"/>
          <ac:spMkLst>
            <pc:docMk/>
            <pc:sldMk cId="786869472" sldId="277"/>
            <ac:spMk id="2" creationId="{D2D21901-F11B-02E9-73B4-51BB4FBD6E21}"/>
          </ac:spMkLst>
        </pc:spChg>
      </pc:sldChg>
      <pc:sldChg chg="del">
        <pc:chgData name="Mytzy Rodriguez-Kufner" userId="13ecf752-71d4-48cd-80e8-d9abb4b3f356" providerId="ADAL" clId="{730D46F5-BB08-4B9B-A029-A08F9B64325A}" dt="2024-11-13T18:05:35.707" v="4858" actId="2696"/>
        <pc:sldMkLst>
          <pc:docMk/>
          <pc:sldMk cId="1698736517" sldId="291"/>
        </pc:sldMkLst>
      </pc:sldChg>
      <pc:sldChg chg="addSp delSp modSp mod">
        <pc:chgData name="Mytzy Rodriguez-Kufner" userId="13ecf752-71d4-48cd-80e8-d9abb4b3f356" providerId="ADAL" clId="{730D46F5-BB08-4B9B-A029-A08F9B64325A}" dt="2024-11-13T18:05:12.923" v="4856" actId="14100"/>
        <pc:sldMkLst>
          <pc:docMk/>
          <pc:sldMk cId="3791783314" sldId="292"/>
        </pc:sldMkLst>
        <pc:picChg chg="add mod">
          <ac:chgData name="Mytzy Rodriguez-Kufner" userId="13ecf752-71d4-48cd-80e8-d9abb4b3f356" providerId="ADAL" clId="{730D46F5-BB08-4B9B-A029-A08F9B64325A}" dt="2024-11-13T18:05:12.923" v="4856" actId="14100"/>
          <ac:picMkLst>
            <pc:docMk/>
            <pc:sldMk cId="3791783314" sldId="292"/>
            <ac:picMk id="2" creationId="{A5C8168D-66EC-DABC-4FC6-A63D31F197EC}"/>
          </ac:picMkLst>
        </pc:picChg>
        <pc:picChg chg="del">
          <ac:chgData name="Mytzy Rodriguez-Kufner" userId="13ecf752-71d4-48cd-80e8-d9abb4b3f356" providerId="ADAL" clId="{730D46F5-BB08-4B9B-A029-A08F9B64325A}" dt="2024-11-13T18:05:09.568" v="4854" actId="21"/>
          <ac:picMkLst>
            <pc:docMk/>
            <pc:sldMk cId="3791783314" sldId="292"/>
            <ac:picMk id="5" creationId="{B9297CA5-EE2F-0DE5-7458-34AD7F7833F3}"/>
          </ac:picMkLst>
        </pc:picChg>
      </pc:sldChg>
      <pc:sldChg chg="addSp delSp modSp mod">
        <pc:chgData name="Mytzy Rodriguez-Kufner" userId="13ecf752-71d4-48cd-80e8-d9abb4b3f356" providerId="ADAL" clId="{730D46F5-BB08-4B9B-A029-A08F9B64325A}" dt="2024-11-13T18:04:52.783" v="4849" actId="1076"/>
        <pc:sldMkLst>
          <pc:docMk/>
          <pc:sldMk cId="277197617" sldId="293"/>
        </pc:sldMkLst>
        <pc:picChg chg="add mod">
          <ac:chgData name="Mytzy Rodriguez-Kufner" userId="13ecf752-71d4-48cd-80e8-d9abb4b3f356" providerId="ADAL" clId="{730D46F5-BB08-4B9B-A029-A08F9B64325A}" dt="2024-11-13T18:04:52.783" v="4849" actId="1076"/>
          <ac:picMkLst>
            <pc:docMk/>
            <pc:sldMk cId="277197617" sldId="293"/>
            <ac:picMk id="3" creationId="{92E21DC3-70A7-50B4-EC63-0C816709B5B9}"/>
          </ac:picMkLst>
        </pc:picChg>
        <pc:picChg chg="del">
          <ac:chgData name="Mytzy Rodriguez-Kufner" userId="13ecf752-71d4-48cd-80e8-d9abb4b3f356" providerId="ADAL" clId="{730D46F5-BB08-4B9B-A029-A08F9B64325A}" dt="2024-11-13T18:04:45.403" v="4846" actId="21"/>
          <ac:picMkLst>
            <pc:docMk/>
            <pc:sldMk cId="277197617" sldId="293"/>
            <ac:picMk id="5" creationId="{F1252F45-E693-C60F-1B86-120497476435}"/>
          </ac:picMkLst>
        </pc:picChg>
      </pc:sldChg>
      <pc:sldChg chg="addSp delSp modSp mod">
        <pc:chgData name="Mytzy Rodriguez-Kufner" userId="13ecf752-71d4-48cd-80e8-d9abb4b3f356" providerId="ADAL" clId="{730D46F5-BB08-4B9B-A029-A08F9B64325A}" dt="2024-11-13T18:05:05.254" v="4852" actId="14100"/>
        <pc:sldMkLst>
          <pc:docMk/>
          <pc:sldMk cId="2363529963" sldId="294"/>
        </pc:sldMkLst>
        <pc:picChg chg="add mod">
          <ac:chgData name="Mytzy Rodriguez-Kufner" userId="13ecf752-71d4-48cd-80e8-d9abb4b3f356" providerId="ADAL" clId="{730D46F5-BB08-4B9B-A029-A08F9B64325A}" dt="2024-11-13T18:05:05.254" v="4852" actId="14100"/>
          <ac:picMkLst>
            <pc:docMk/>
            <pc:sldMk cId="2363529963" sldId="294"/>
            <ac:picMk id="2" creationId="{3CAC4454-F5D9-F06E-3080-B350BFE8B9C7}"/>
          </ac:picMkLst>
        </pc:picChg>
        <pc:picChg chg="del">
          <ac:chgData name="Mytzy Rodriguez-Kufner" userId="13ecf752-71d4-48cd-80e8-d9abb4b3f356" providerId="ADAL" clId="{730D46F5-BB08-4B9B-A029-A08F9B64325A}" dt="2024-11-13T18:05:02.570" v="4851" actId="21"/>
          <ac:picMkLst>
            <pc:docMk/>
            <pc:sldMk cId="2363529963" sldId="294"/>
            <ac:picMk id="5" creationId="{85A49909-9ECE-B78D-8A2E-D58A58B4E686}"/>
          </ac:picMkLst>
        </pc:picChg>
      </pc:sldChg>
      <pc:sldChg chg="modSp mod delDesignElem modNotesTx">
        <pc:chgData name="Mytzy Rodriguez-Kufner" userId="13ecf752-71d4-48cd-80e8-d9abb4b3f356" providerId="ADAL" clId="{730D46F5-BB08-4B9B-A029-A08F9B64325A}" dt="2024-11-13T19:56:30.823" v="7926" actId="1076"/>
        <pc:sldMkLst>
          <pc:docMk/>
          <pc:sldMk cId="2309165640" sldId="295"/>
        </pc:sldMkLst>
        <pc:spChg chg="mod">
          <ac:chgData name="Mytzy Rodriguez-Kufner" userId="13ecf752-71d4-48cd-80e8-d9abb4b3f356" providerId="ADAL" clId="{730D46F5-BB08-4B9B-A029-A08F9B64325A}" dt="2024-11-13T19:56:30.823" v="7926" actId="1076"/>
          <ac:spMkLst>
            <pc:docMk/>
            <pc:sldMk cId="2309165640" sldId="295"/>
            <ac:spMk id="2" creationId="{3D13BD7E-A04E-88AA-857D-B3B822F44FB3}"/>
          </ac:spMkLst>
        </pc:spChg>
      </pc:sldChg>
      <pc:sldChg chg="new del">
        <pc:chgData name="Mytzy Rodriguez-Kufner" userId="13ecf752-71d4-48cd-80e8-d9abb4b3f356" providerId="ADAL" clId="{730D46F5-BB08-4B9B-A029-A08F9B64325A}" dt="2024-11-13T16:36:36.830" v="152" actId="680"/>
        <pc:sldMkLst>
          <pc:docMk/>
          <pc:sldMk cId="2969700050" sldId="295"/>
        </pc:sldMkLst>
      </pc:sldChg>
      <pc:sldChg chg="addSp delSp modSp mod modNotesTx">
        <pc:chgData name="Mytzy Rodriguez-Kufner" userId="13ecf752-71d4-48cd-80e8-d9abb4b3f356" providerId="ADAL" clId="{730D46F5-BB08-4B9B-A029-A08F9B64325A}" dt="2024-11-13T19:56:18.775" v="7924" actId="1076"/>
        <pc:sldMkLst>
          <pc:docMk/>
          <pc:sldMk cId="603939696" sldId="296"/>
        </pc:sldMkLst>
        <pc:spChg chg="mod">
          <ac:chgData name="Mytzy Rodriguez-Kufner" userId="13ecf752-71d4-48cd-80e8-d9abb4b3f356" providerId="ADAL" clId="{730D46F5-BB08-4B9B-A029-A08F9B64325A}" dt="2024-11-13T19:56:18.775" v="7924" actId="1076"/>
          <ac:spMkLst>
            <pc:docMk/>
            <pc:sldMk cId="603939696" sldId="296"/>
            <ac:spMk id="2" creationId="{3D13BD7E-A04E-88AA-857D-B3B822F44FB3}"/>
          </ac:spMkLst>
        </pc:spChg>
        <pc:spChg chg="add del">
          <ac:chgData name="Mytzy Rodriguez-Kufner" userId="13ecf752-71d4-48cd-80e8-d9abb4b3f356" providerId="ADAL" clId="{730D46F5-BB08-4B9B-A029-A08F9B64325A}" dt="2024-11-13T17:53:39.851" v="4708" actId="22"/>
          <ac:spMkLst>
            <pc:docMk/>
            <pc:sldMk cId="603939696" sldId="296"/>
            <ac:spMk id="4" creationId="{CC88C56D-325A-BC95-FA77-D26190BC37DA}"/>
          </ac:spMkLst>
        </pc:spChg>
        <pc:spChg chg="mod">
          <ac:chgData name="Mytzy Rodriguez-Kufner" userId="13ecf752-71d4-48cd-80e8-d9abb4b3f356" providerId="ADAL" clId="{730D46F5-BB08-4B9B-A029-A08F9B64325A}" dt="2024-11-13T17:56:28.638" v="4796" actId="20577"/>
          <ac:spMkLst>
            <pc:docMk/>
            <pc:sldMk cId="603939696" sldId="296"/>
            <ac:spMk id="6" creationId="{4320DA66-009E-1C09-8304-BB4903DBEE3B}"/>
          </ac:spMkLst>
        </pc:spChg>
        <pc:picChg chg="add mod">
          <ac:chgData name="Mytzy Rodriguez-Kufner" userId="13ecf752-71d4-48cd-80e8-d9abb4b3f356" providerId="ADAL" clId="{730D46F5-BB08-4B9B-A029-A08F9B64325A}" dt="2024-11-13T18:03:41.748" v="4834" actId="1076"/>
          <ac:picMkLst>
            <pc:docMk/>
            <pc:sldMk cId="603939696" sldId="296"/>
            <ac:picMk id="11" creationId="{02BC4AD7-FB0A-E8CE-8482-030783AD7DA3}"/>
          </ac:picMkLst>
        </pc:picChg>
      </pc:sldChg>
      <pc:sldChg chg="addSp modSp del mod delDesignElem">
        <pc:chgData name="Mytzy Rodriguez-Kufner" userId="13ecf752-71d4-48cd-80e8-d9abb4b3f356" providerId="ADAL" clId="{730D46F5-BB08-4B9B-A029-A08F9B64325A}" dt="2024-11-13T17:57:36.817" v="4823"/>
        <pc:sldMkLst>
          <pc:docMk/>
          <pc:sldMk cId="2943408789" sldId="297"/>
        </pc:sldMkLst>
        <pc:spChg chg="mod">
          <ac:chgData name="Mytzy Rodriguez-Kufner" userId="13ecf752-71d4-48cd-80e8-d9abb4b3f356" providerId="ADAL" clId="{730D46F5-BB08-4B9B-A029-A08F9B64325A}" dt="2024-11-13T17:57:36.817" v="4823"/>
          <ac:spMkLst>
            <pc:docMk/>
            <pc:sldMk cId="2943408789" sldId="297"/>
            <ac:spMk id="3" creationId="{E1D6C418-2336-2D36-9D27-03968FC834B5}"/>
          </ac:spMkLst>
        </pc:spChg>
        <pc:spChg chg="add">
          <ac:chgData name="Mytzy Rodriguez-Kufner" userId="13ecf752-71d4-48cd-80e8-d9abb4b3f356" providerId="ADAL" clId="{730D46F5-BB08-4B9B-A029-A08F9B64325A}" dt="2024-11-13T17:57:36.817" v="4823"/>
          <ac:spMkLst>
            <pc:docMk/>
            <pc:sldMk cId="2943408789" sldId="297"/>
            <ac:spMk id="9" creationId="{D2306AB6-9D65-4F8E-9FD7-C3F3A3DE395D}"/>
          </ac:spMkLst>
        </pc:spChg>
        <pc:spChg chg="add">
          <ac:chgData name="Mytzy Rodriguez-Kufner" userId="13ecf752-71d4-48cd-80e8-d9abb4b3f356" providerId="ADAL" clId="{730D46F5-BB08-4B9B-A029-A08F9B64325A}" dt="2024-11-13T17:57:36.817" v="4823"/>
          <ac:spMkLst>
            <pc:docMk/>
            <pc:sldMk cId="2943408789" sldId="297"/>
            <ac:spMk id="11" creationId="{284C940E-7A1D-418E-A9E8-C9852CA8EE57}"/>
          </ac:spMkLst>
        </pc:spChg>
        <pc:spChg chg="add">
          <ac:chgData name="Mytzy Rodriguez-Kufner" userId="13ecf752-71d4-48cd-80e8-d9abb4b3f356" providerId="ADAL" clId="{730D46F5-BB08-4B9B-A029-A08F9B64325A}" dt="2024-11-13T17:57:36.817" v="4823"/>
          <ac:spMkLst>
            <pc:docMk/>
            <pc:sldMk cId="2943408789" sldId="297"/>
            <ac:spMk id="13" creationId="{72E0F698-EDF5-464C-B466-8D34B8AF17C7}"/>
          </ac:spMkLst>
        </pc:spChg>
      </pc:sldChg>
      <pc:sldChg chg="modSp mod">
        <pc:chgData name="Mytzy Rodriguez-Kufner" userId="13ecf752-71d4-48cd-80e8-d9abb4b3f356" providerId="ADAL" clId="{730D46F5-BB08-4B9B-A029-A08F9B64325A}" dt="2024-11-13T17:58:04.821" v="4824" actId="27636"/>
        <pc:sldMkLst>
          <pc:docMk/>
          <pc:sldMk cId="3246723509" sldId="299"/>
        </pc:sldMkLst>
        <pc:spChg chg="mod">
          <ac:chgData name="Mytzy Rodriguez-Kufner" userId="13ecf752-71d4-48cd-80e8-d9abb4b3f356" providerId="ADAL" clId="{730D46F5-BB08-4B9B-A029-A08F9B64325A}" dt="2024-11-13T17:58:04.821" v="4824" actId="27636"/>
          <ac:spMkLst>
            <pc:docMk/>
            <pc:sldMk cId="3246723509" sldId="299"/>
            <ac:spMk id="48" creationId="{D5477AAA-11CA-209B-232A-B928EF4EAD86}"/>
          </ac:spMkLst>
        </pc:spChg>
      </pc:sldChg>
      <pc:sldChg chg="delDesignElem">
        <pc:chgData name="Mytzy Rodriguez-Kufner" userId="13ecf752-71d4-48cd-80e8-d9abb4b3f356" providerId="ADAL" clId="{730D46F5-BB08-4B9B-A029-A08F9B64325A}" dt="2024-11-13T17:58:23.715" v="4825"/>
        <pc:sldMkLst>
          <pc:docMk/>
          <pc:sldMk cId="2123707194" sldId="301"/>
        </pc:sldMkLst>
      </pc:sldChg>
      <pc:sldChg chg="modSp mod">
        <pc:chgData name="Mytzy Rodriguez-Kufner" userId="13ecf752-71d4-48cd-80e8-d9abb4b3f356" providerId="ADAL" clId="{730D46F5-BB08-4B9B-A029-A08F9B64325A}" dt="2024-11-13T17:58:34.374" v="4826" actId="27636"/>
        <pc:sldMkLst>
          <pc:docMk/>
          <pc:sldMk cId="3467697731" sldId="302"/>
        </pc:sldMkLst>
        <pc:spChg chg="mod">
          <ac:chgData name="Mytzy Rodriguez-Kufner" userId="13ecf752-71d4-48cd-80e8-d9abb4b3f356" providerId="ADAL" clId="{730D46F5-BB08-4B9B-A029-A08F9B64325A}" dt="2024-11-13T17:58:34.374" v="4826" actId="27636"/>
          <ac:spMkLst>
            <pc:docMk/>
            <pc:sldMk cId="3467697731" sldId="302"/>
            <ac:spMk id="3" creationId="{C0D7AB4D-0FEB-9588-16EE-A813B6088100}"/>
          </ac:spMkLst>
        </pc:spChg>
      </pc:sldChg>
      <pc:sldChg chg="delDesignElem">
        <pc:chgData name="Mytzy Rodriguez-Kufner" userId="13ecf752-71d4-48cd-80e8-d9abb4b3f356" providerId="ADAL" clId="{730D46F5-BB08-4B9B-A029-A08F9B64325A}" dt="2024-11-13T17:58:45.840" v="4827"/>
        <pc:sldMkLst>
          <pc:docMk/>
          <pc:sldMk cId="899838174" sldId="303"/>
        </pc:sldMkLst>
      </pc:sldChg>
      <pc:sldChg chg="modSp mod">
        <pc:chgData name="Mytzy Rodriguez-Kufner" userId="13ecf752-71d4-48cd-80e8-d9abb4b3f356" providerId="ADAL" clId="{730D46F5-BB08-4B9B-A029-A08F9B64325A}" dt="2024-11-13T17:58:57.051" v="4828" actId="27636"/>
        <pc:sldMkLst>
          <pc:docMk/>
          <pc:sldMk cId="1672271167" sldId="304"/>
        </pc:sldMkLst>
        <pc:spChg chg="mod">
          <ac:chgData name="Mytzy Rodriguez-Kufner" userId="13ecf752-71d4-48cd-80e8-d9abb4b3f356" providerId="ADAL" clId="{730D46F5-BB08-4B9B-A029-A08F9B64325A}" dt="2024-11-13T17:58:57.051" v="4828" actId="27636"/>
          <ac:spMkLst>
            <pc:docMk/>
            <pc:sldMk cId="1672271167" sldId="304"/>
            <ac:spMk id="3" creationId="{B54B8588-FC11-35E2-E5C2-88930C7134A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97AF4-3D65-4B0C-BFDE-02E05465BF99}"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F52F1E0B-E9B1-4F55-9703-E8200BDED992}">
      <dgm:prSet/>
      <dgm:spPr/>
      <dgm:t>
        <a:bodyPr/>
        <a:lstStyle/>
        <a:p>
          <a:pPr>
            <a:lnSpc>
              <a:spcPct val="100000"/>
            </a:lnSpc>
          </a:pPr>
          <a:r>
            <a:rPr lang="en-US"/>
            <a:t>What are your goals for this FSCS grant?</a:t>
          </a:r>
        </a:p>
      </dgm:t>
    </dgm:pt>
    <dgm:pt modelId="{212B3770-C17A-4C62-97B1-3E8542B82013}" type="parTrans" cxnId="{EECF8004-5232-4ED3-8A01-55FA8FAF8A3C}">
      <dgm:prSet/>
      <dgm:spPr/>
      <dgm:t>
        <a:bodyPr/>
        <a:lstStyle/>
        <a:p>
          <a:endParaRPr lang="en-US"/>
        </a:p>
      </dgm:t>
    </dgm:pt>
    <dgm:pt modelId="{6EDAF1F6-4C8D-4D0E-84FF-0D530BA5DC2E}" type="sibTrans" cxnId="{EECF8004-5232-4ED3-8A01-55FA8FAF8A3C}">
      <dgm:prSet/>
      <dgm:spPr/>
      <dgm:t>
        <a:bodyPr/>
        <a:lstStyle/>
        <a:p>
          <a:endParaRPr lang="en-US"/>
        </a:p>
      </dgm:t>
    </dgm:pt>
    <dgm:pt modelId="{E0AA30DA-2650-4A68-8934-02A785314214}">
      <dgm:prSet/>
      <dgm:spPr/>
      <dgm:t>
        <a:bodyPr/>
        <a:lstStyle/>
        <a:p>
          <a:pPr>
            <a:lnSpc>
              <a:spcPct val="100000"/>
            </a:lnSpc>
          </a:pPr>
          <a:r>
            <a:rPr lang="en-US" dirty="0"/>
            <a:t>What overarching questions do you have about this FSCS grant?</a:t>
          </a:r>
        </a:p>
      </dgm:t>
    </dgm:pt>
    <dgm:pt modelId="{ECB43507-6C73-4637-BA1A-A4DC3DAAA52E}" type="parTrans" cxnId="{5195683F-CEFD-40B3-8148-61498B14FDEF}">
      <dgm:prSet/>
      <dgm:spPr/>
      <dgm:t>
        <a:bodyPr/>
        <a:lstStyle/>
        <a:p>
          <a:endParaRPr lang="en-US"/>
        </a:p>
      </dgm:t>
    </dgm:pt>
    <dgm:pt modelId="{44D0357A-55A8-4F9A-AB79-3543478230E7}" type="sibTrans" cxnId="{5195683F-CEFD-40B3-8148-61498B14FDEF}">
      <dgm:prSet/>
      <dgm:spPr/>
      <dgm:t>
        <a:bodyPr/>
        <a:lstStyle/>
        <a:p>
          <a:endParaRPr lang="en-US"/>
        </a:p>
      </dgm:t>
    </dgm:pt>
    <dgm:pt modelId="{5E0D4AA2-5E62-4609-80CC-EC7CAFB81CDD}">
      <dgm:prSet/>
      <dgm:spPr/>
      <dgm:t>
        <a:bodyPr/>
        <a:lstStyle/>
        <a:p>
          <a:pPr>
            <a:lnSpc>
              <a:spcPct val="100000"/>
            </a:lnSpc>
          </a:pPr>
          <a:r>
            <a:rPr lang="en-US" dirty="0"/>
            <a:t>What impact do you hope to have on the communities you serve as the result of this FSCS grant program? On schools? On students? On families? On teachers? On administrators?</a:t>
          </a:r>
        </a:p>
      </dgm:t>
    </dgm:pt>
    <dgm:pt modelId="{1B388EE6-198E-4A2C-8641-C422B9D61FD6}" type="parTrans" cxnId="{25BB956D-4A20-4082-91EC-0569BD74414C}">
      <dgm:prSet/>
      <dgm:spPr/>
      <dgm:t>
        <a:bodyPr/>
        <a:lstStyle/>
        <a:p>
          <a:endParaRPr lang="en-US"/>
        </a:p>
      </dgm:t>
    </dgm:pt>
    <dgm:pt modelId="{ADEE7EEE-9437-447D-9BD9-81A09BC995B9}" type="sibTrans" cxnId="{25BB956D-4A20-4082-91EC-0569BD74414C}">
      <dgm:prSet/>
      <dgm:spPr/>
      <dgm:t>
        <a:bodyPr/>
        <a:lstStyle/>
        <a:p>
          <a:endParaRPr lang="en-US"/>
        </a:p>
      </dgm:t>
    </dgm:pt>
    <dgm:pt modelId="{F7B97B93-72D5-4F65-B118-F44CC4B97323}">
      <dgm:prSet/>
      <dgm:spPr/>
      <dgm:t>
        <a:bodyPr/>
        <a:lstStyle/>
        <a:p>
          <a:pPr>
            <a:lnSpc>
              <a:spcPct val="100000"/>
            </a:lnSpc>
          </a:pPr>
          <a:r>
            <a:rPr lang="en-US" dirty="0"/>
            <a:t>What other questions do you have about your role?</a:t>
          </a:r>
        </a:p>
      </dgm:t>
    </dgm:pt>
    <dgm:pt modelId="{63830E42-FE5B-4851-A4AE-6D3E1122B8DF}" type="parTrans" cxnId="{3EEB7813-31FA-42DC-A3CF-C73373C3CCAB}">
      <dgm:prSet/>
      <dgm:spPr/>
      <dgm:t>
        <a:bodyPr/>
        <a:lstStyle/>
        <a:p>
          <a:endParaRPr lang="en-US"/>
        </a:p>
      </dgm:t>
    </dgm:pt>
    <dgm:pt modelId="{EAC43110-5ECA-4326-A011-29AF89B3CB8D}" type="sibTrans" cxnId="{3EEB7813-31FA-42DC-A3CF-C73373C3CCAB}">
      <dgm:prSet/>
      <dgm:spPr/>
      <dgm:t>
        <a:bodyPr/>
        <a:lstStyle/>
        <a:p>
          <a:endParaRPr lang="en-US"/>
        </a:p>
      </dgm:t>
    </dgm:pt>
    <dgm:pt modelId="{F314736A-BE2A-41F0-A430-5BE305907CF1}" type="pres">
      <dgm:prSet presAssocID="{6B697AF4-3D65-4B0C-BFDE-02E05465BF99}" presName="root" presStyleCnt="0">
        <dgm:presLayoutVars>
          <dgm:dir/>
          <dgm:resizeHandles val="exact"/>
        </dgm:presLayoutVars>
      </dgm:prSet>
      <dgm:spPr/>
    </dgm:pt>
    <dgm:pt modelId="{AB26BFB3-BBCC-4942-8E3D-0E941251C5ED}" type="pres">
      <dgm:prSet presAssocID="{F52F1E0B-E9B1-4F55-9703-E8200BDED992}" presName="compNode" presStyleCnt="0"/>
      <dgm:spPr/>
    </dgm:pt>
    <dgm:pt modelId="{C9931CA1-CE57-4396-89AA-2C2703847CEB}" type="pres">
      <dgm:prSet presAssocID="{F52F1E0B-E9B1-4F55-9703-E8200BDED992}" presName="bgRect" presStyleLbl="bgShp" presStyleIdx="0" presStyleCnt="4"/>
      <dgm:spPr/>
    </dgm:pt>
    <dgm:pt modelId="{F796BF4B-CB88-42DB-8DA2-8B3F07602487}" type="pres">
      <dgm:prSet presAssocID="{F52F1E0B-E9B1-4F55-9703-E8200BDED9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135C8D19-B617-40B9-9419-933C6215A47E}" type="pres">
      <dgm:prSet presAssocID="{F52F1E0B-E9B1-4F55-9703-E8200BDED992}" presName="spaceRect" presStyleCnt="0"/>
      <dgm:spPr/>
    </dgm:pt>
    <dgm:pt modelId="{2DCF5CA7-1E58-4CC2-BB2E-AD628582AAC6}" type="pres">
      <dgm:prSet presAssocID="{F52F1E0B-E9B1-4F55-9703-E8200BDED992}" presName="parTx" presStyleLbl="revTx" presStyleIdx="0" presStyleCnt="4">
        <dgm:presLayoutVars>
          <dgm:chMax val="0"/>
          <dgm:chPref val="0"/>
        </dgm:presLayoutVars>
      </dgm:prSet>
      <dgm:spPr/>
    </dgm:pt>
    <dgm:pt modelId="{BE12EB8D-E303-4731-995F-7401C51D4392}" type="pres">
      <dgm:prSet presAssocID="{6EDAF1F6-4C8D-4D0E-84FF-0D530BA5DC2E}" presName="sibTrans" presStyleCnt="0"/>
      <dgm:spPr/>
    </dgm:pt>
    <dgm:pt modelId="{741D87DD-EDBC-4FA2-8D05-F572E47BF987}" type="pres">
      <dgm:prSet presAssocID="{E0AA30DA-2650-4A68-8934-02A785314214}" presName="compNode" presStyleCnt="0"/>
      <dgm:spPr/>
    </dgm:pt>
    <dgm:pt modelId="{42F2B002-F8EA-4B3D-9188-3A94432F1B45}" type="pres">
      <dgm:prSet presAssocID="{E0AA30DA-2650-4A68-8934-02A785314214}" presName="bgRect" presStyleLbl="bgShp" presStyleIdx="1" presStyleCnt="4"/>
      <dgm:spPr/>
    </dgm:pt>
    <dgm:pt modelId="{BB330EB3-0A6D-4D1C-88D7-E378C3361C1E}" type="pres">
      <dgm:prSet presAssocID="{E0AA30DA-2650-4A68-8934-02A7853142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E4E0D56D-AB4D-40E8-BAAC-051F738F6D70}" type="pres">
      <dgm:prSet presAssocID="{E0AA30DA-2650-4A68-8934-02A785314214}" presName="spaceRect" presStyleCnt="0"/>
      <dgm:spPr/>
    </dgm:pt>
    <dgm:pt modelId="{078252B0-0651-4F86-82BF-17193F6A7BCF}" type="pres">
      <dgm:prSet presAssocID="{E0AA30DA-2650-4A68-8934-02A785314214}" presName="parTx" presStyleLbl="revTx" presStyleIdx="1" presStyleCnt="4">
        <dgm:presLayoutVars>
          <dgm:chMax val="0"/>
          <dgm:chPref val="0"/>
        </dgm:presLayoutVars>
      </dgm:prSet>
      <dgm:spPr/>
    </dgm:pt>
    <dgm:pt modelId="{48A7F0BE-A714-4C06-A033-928048ADA6DD}" type="pres">
      <dgm:prSet presAssocID="{44D0357A-55A8-4F9A-AB79-3543478230E7}" presName="sibTrans" presStyleCnt="0"/>
      <dgm:spPr/>
    </dgm:pt>
    <dgm:pt modelId="{BCF8CA4E-E731-411D-B7F6-16350084860A}" type="pres">
      <dgm:prSet presAssocID="{5E0D4AA2-5E62-4609-80CC-EC7CAFB81CDD}" presName="compNode" presStyleCnt="0"/>
      <dgm:spPr/>
    </dgm:pt>
    <dgm:pt modelId="{46CD2B29-8727-45C3-97D6-4D7560EDEC86}" type="pres">
      <dgm:prSet presAssocID="{5E0D4AA2-5E62-4609-80CC-EC7CAFB81CDD}" presName="bgRect" presStyleLbl="bgShp" presStyleIdx="2" presStyleCnt="4"/>
      <dgm:spPr/>
    </dgm:pt>
    <dgm:pt modelId="{9F42806F-460E-4154-AADB-21438903B589}" type="pres">
      <dgm:prSet presAssocID="{5E0D4AA2-5E62-4609-80CC-EC7CAFB81C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074C5234-BAB8-491E-A589-F4C4C5B91CF8}" type="pres">
      <dgm:prSet presAssocID="{5E0D4AA2-5E62-4609-80CC-EC7CAFB81CDD}" presName="spaceRect" presStyleCnt="0"/>
      <dgm:spPr/>
    </dgm:pt>
    <dgm:pt modelId="{EE94B1DC-CA82-46A0-8FB1-AA77C260195B}" type="pres">
      <dgm:prSet presAssocID="{5E0D4AA2-5E62-4609-80CC-EC7CAFB81CDD}" presName="parTx" presStyleLbl="revTx" presStyleIdx="2" presStyleCnt="4">
        <dgm:presLayoutVars>
          <dgm:chMax val="0"/>
          <dgm:chPref val="0"/>
        </dgm:presLayoutVars>
      </dgm:prSet>
      <dgm:spPr/>
    </dgm:pt>
    <dgm:pt modelId="{C33B91B3-3282-4E0B-9DB2-5D2297B35486}" type="pres">
      <dgm:prSet presAssocID="{ADEE7EEE-9437-447D-9BD9-81A09BC995B9}" presName="sibTrans" presStyleCnt="0"/>
      <dgm:spPr/>
    </dgm:pt>
    <dgm:pt modelId="{B8153786-267B-4918-AE29-8DC116BBEF10}" type="pres">
      <dgm:prSet presAssocID="{F7B97B93-72D5-4F65-B118-F44CC4B97323}" presName="compNode" presStyleCnt="0"/>
      <dgm:spPr/>
    </dgm:pt>
    <dgm:pt modelId="{ABE36BE8-5659-4E18-9F44-AF4EA0CC178E}" type="pres">
      <dgm:prSet presAssocID="{F7B97B93-72D5-4F65-B118-F44CC4B97323}" presName="bgRect" presStyleLbl="bgShp" presStyleIdx="3" presStyleCnt="4"/>
      <dgm:spPr/>
    </dgm:pt>
    <dgm:pt modelId="{2251A3B6-269E-42CF-B125-95FD938F6015}" type="pres">
      <dgm:prSet presAssocID="{F7B97B93-72D5-4F65-B118-F44CC4B973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78FB6549-DFA7-4FE3-8068-9F8BB92BE4B1}" type="pres">
      <dgm:prSet presAssocID="{F7B97B93-72D5-4F65-B118-F44CC4B97323}" presName="spaceRect" presStyleCnt="0"/>
      <dgm:spPr/>
    </dgm:pt>
    <dgm:pt modelId="{ACA2DE79-5E34-4FBA-8074-7B9808CD6B49}" type="pres">
      <dgm:prSet presAssocID="{F7B97B93-72D5-4F65-B118-F44CC4B97323}" presName="parTx" presStyleLbl="revTx" presStyleIdx="3" presStyleCnt="4">
        <dgm:presLayoutVars>
          <dgm:chMax val="0"/>
          <dgm:chPref val="0"/>
        </dgm:presLayoutVars>
      </dgm:prSet>
      <dgm:spPr/>
    </dgm:pt>
  </dgm:ptLst>
  <dgm:cxnLst>
    <dgm:cxn modelId="{EECF8004-5232-4ED3-8A01-55FA8FAF8A3C}" srcId="{6B697AF4-3D65-4B0C-BFDE-02E05465BF99}" destId="{F52F1E0B-E9B1-4F55-9703-E8200BDED992}" srcOrd="0" destOrd="0" parTransId="{212B3770-C17A-4C62-97B1-3E8542B82013}" sibTransId="{6EDAF1F6-4C8D-4D0E-84FF-0D530BA5DC2E}"/>
    <dgm:cxn modelId="{B080CB06-E5C7-C540-9C0E-8749B81A6F02}" type="presOf" srcId="{F52F1E0B-E9B1-4F55-9703-E8200BDED992}" destId="{2DCF5CA7-1E58-4CC2-BB2E-AD628582AAC6}" srcOrd="0" destOrd="0" presId="urn:microsoft.com/office/officeart/2018/2/layout/IconVerticalSolidList"/>
    <dgm:cxn modelId="{3EEB7813-31FA-42DC-A3CF-C73373C3CCAB}" srcId="{6B697AF4-3D65-4B0C-BFDE-02E05465BF99}" destId="{F7B97B93-72D5-4F65-B118-F44CC4B97323}" srcOrd="3" destOrd="0" parTransId="{63830E42-FE5B-4851-A4AE-6D3E1122B8DF}" sibTransId="{EAC43110-5ECA-4326-A011-29AF89B3CB8D}"/>
    <dgm:cxn modelId="{5195683F-CEFD-40B3-8148-61498B14FDEF}" srcId="{6B697AF4-3D65-4B0C-BFDE-02E05465BF99}" destId="{E0AA30DA-2650-4A68-8934-02A785314214}" srcOrd="1" destOrd="0" parTransId="{ECB43507-6C73-4637-BA1A-A4DC3DAAA52E}" sibTransId="{44D0357A-55A8-4F9A-AB79-3543478230E7}"/>
    <dgm:cxn modelId="{EE258040-B4A5-1344-AB3C-AAE8DC1B6304}" type="presOf" srcId="{5E0D4AA2-5E62-4609-80CC-EC7CAFB81CDD}" destId="{EE94B1DC-CA82-46A0-8FB1-AA77C260195B}" srcOrd="0" destOrd="0" presId="urn:microsoft.com/office/officeart/2018/2/layout/IconVerticalSolidList"/>
    <dgm:cxn modelId="{25BB956D-4A20-4082-91EC-0569BD74414C}" srcId="{6B697AF4-3D65-4B0C-BFDE-02E05465BF99}" destId="{5E0D4AA2-5E62-4609-80CC-EC7CAFB81CDD}" srcOrd="2" destOrd="0" parTransId="{1B388EE6-198E-4A2C-8641-C422B9D61FD6}" sibTransId="{ADEE7EEE-9437-447D-9BD9-81A09BC995B9}"/>
    <dgm:cxn modelId="{3DE3AD74-D6B2-6444-B586-AF637CA27B0D}" type="presOf" srcId="{E0AA30DA-2650-4A68-8934-02A785314214}" destId="{078252B0-0651-4F86-82BF-17193F6A7BCF}" srcOrd="0" destOrd="0" presId="urn:microsoft.com/office/officeart/2018/2/layout/IconVerticalSolidList"/>
    <dgm:cxn modelId="{767E15A2-EC9A-6C4C-ABA1-0FE1BCEED49A}" type="presOf" srcId="{F7B97B93-72D5-4F65-B118-F44CC4B97323}" destId="{ACA2DE79-5E34-4FBA-8074-7B9808CD6B49}" srcOrd="0" destOrd="0" presId="urn:microsoft.com/office/officeart/2018/2/layout/IconVerticalSolidList"/>
    <dgm:cxn modelId="{9FB618EA-7B63-6B42-B3FA-01846594E85E}" type="presOf" srcId="{6B697AF4-3D65-4B0C-BFDE-02E05465BF99}" destId="{F314736A-BE2A-41F0-A430-5BE305907CF1}" srcOrd="0" destOrd="0" presId="urn:microsoft.com/office/officeart/2018/2/layout/IconVerticalSolidList"/>
    <dgm:cxn modelId="{D0ACD378-78BE-F149-8263-82AEF23C2021}" type="presParOf" srcId="{F314736A-BE2A-41F0-A430-5BE305907CF1}" destId="{AB26BFB3-BBCC-4942-8E3D-0E941251C5ED}" srcOrd="0" destOrd="0" presId="urn:microsoft.com/office/officeart/2018/2/layout/IconVerticalSolidList"/>
    <dgm:cxn modelId="{58ED7C63-FA8D-274F-813B-80A9AAA686F0}" type="presParOf" srcId="{AB26BFB3-BBCC-4942-8E3D-0E941251C5ED}" destId="{C9931CA1-CE57-4396-89AA-2C2703847CEB}" srcOrd="0" destOrd="0" presId="urn:microsoft.com/office/officeart/2018/2/layout/IconVerticalSolidList"/>
    <dgm:cxn modelId="{C1B13A31-2994-1D4F-A0C1-C32BAB656118}" type="presParOf" srcId="{AB26BFB3-BBCC-4942-8E3D-0E941251C5ED}" destId="{F796BF4B-CB88-42DB-8DA2-8B3F07602487}" srcOrd="1" destOrd="0" presId="urn:microsoft.com/office/officeart/2018/2/layout/IconVerticalSolidList"/>
    <dgm:cxn modelId="{91B57437-3B79-CD48-BD69-13A62896B54A}" type="presParOf" srcId="{AB26BFB3-BBCC-4942-8E3D-0E941251C5ED}" destId="{135C8D19-B617-40B9-9419-933C6215A47E}" srcOrd="2" destOrd="0" presId="urn:microsoft.com/office/officeart/2018/2/layout/IconVerticalSolidList"/>
    <dgm:cxn modelId="{9B9E4A4C-7FC9-AA45-8610-7DA09E73FEA9}" type="presParOf" srcId="{AB26BFB3-BBCC-4942-8E3D-0E941251C5ED}" destId="{2DCF5CA7-1E58-4CC2-BB2E-AD628582AAC6}" srcOrd="3" destOrd="0" presId="urn:microsoft.com/office/officeart/2018/2/layout/IconVerticalSolidList"/>
    <dgm:cxn modelId="{7617F151-1EB9-6645-9364-41982E87F985}" type="presParOf" srcId="{F314736A-BE2A-41F0-A430-5BE305907CF1}" destId="{BE12EB8D-E303-4731-995F-7401C51D4392}" srcOrd="1" destOrd="0" presId="urn:microsoft.com/office/officeart/2018/2/layout/IconVerticalSolidList"/>
    <dgm:cxn modelId="{F38AA906-1CB1-A943-A095-29EE78CE4781}" type="presParOf" srcId="{F314736A-BE2A-41F0-A430-5BE305907CF1}" destId="{741D87DD-EDBC-4FA2-8D05-F572E47BF987}" srcOrd="2" destOrd="0" presId="urn:microsoft.com/office/officeart/2018/2/layout/IconVerticalSolidList"/>
    <dgm:cxn modelId="{21B31F85-83B7-7A40-B39A-E9B3D6034A70}" type="presParOf" srcId="{741D87DD-EDBC-4FA2-8D05-F572E47BF987}" destId="{42F2B002-F8EA-4B3D-9188-3A94432F1B45}" srcOrd="0" destOrd="0" presId="urn:microsoft.com/office/officeart/2018/2/layout/IconVerticalSolidList"/>
    <dgm:cxn modelId="{69B9D558-2DC9-F047-BB69-1DA3748C16D1}" type="presParOf" srcId="{741D87DD-EDBC-4FA2-8D05-F572E47BF987}" destId="{BB330EB3-0A6D-4D1C-88D7-E378C3361C1E}" srcOrd="1" destOrd="0" presId="urn:microsoft.com/office/officeart/2018/2/layout/IconVerticalSolidList"/>
    <dgm:cxn modelId="{ADCF1D16-22E2-3240-A32B-3981FAED481F}" type="presParOf" srcId="{741D87DD-EDBC-4FA2-8D05-F572E47BF987}" destId="{E4E0D56D-AB4D-40E8-BAAC-051F738F6D70}" srcOrd="2" destOrd="0" presId="urn:microsoft.com/office/officeart/2018/2/layout/IconVerticalSolidList"/>
    <dgm:cxn modelId="{0B6ECB97-D048-8E4B-B9DA-9B5FFDECDD7B}" type="presParOf" srcId="{741D87DD-EDBC-4FA2-8D05-F572E47BF987}" destId="{078252B0-0651-4F86-82BF-17193F6A7BCF}" srcOrd="3" destOrd="0" presId="urn:microsoft.com/office/officeart/2018/2/layout/IconVerticalSolidList"/>
    <dgm:cxn modelId="{27AFB35C-05C0-0142-AFA1-897D7B6E1CD9}" type="presParOf" srcId="{F314736A-BE2A-41F0-A430-5BE305907CF1}" destId="{48A7F0BE-A714-4C06-A033-928048ADA6DD}" srcOrd="3" destOrd="0" presId="urn:microsoft.com/office/officeart/2018/2/layout/IconVerticalSolidList"/>
    <dgm:cxn modelId="{26316091-0B36-1F42-9C37-2B11A8245067}" type="presParOf" srcId="{F314736A-BE2A-41F0-A430-5BE305907CF1}" destId="{BCF8CA4E-E731-411D-B7F6-16350084860A}" srcOrd="4" destOrd="0" presId="urn:microsoft.com/office/officeart/2018/2/layout/IconVerticalSolidList"/>
    <dgm:cxn modelId="{2975F3F6-476D-B840-8373-682A9A7B07CC}" type="presParOf" srcId="{BCF8CA4E-E731-411D-B7F6-16350084860A}" destId="{46CD2B29-8727-45C3-97D6-4D7560EDEC86}" srcOrd="0" destOrd="0" presId="urn:microsoft.com/office/officeart/2018/2/layout/IconVerticalSolidList"/>
    <dgm:cxn modelId="{1918E86F-A37A-7D47-BA63-79DB9F830B0E}" type="presParOf" srcId="{BCF8CA4E-E731-411D-B7F6-16350084860A}" destId="{9F42806F-460E-4154-AADB-21438903B589}" srcOrd="1" destOrd="0" presId="urn:microsoft.com/office/officeart/2018/2/layout/IconVerticalSolidList"/>
    <dgm:cxn modelId="{E32F4313-184A-2D45-9B39-E4676E8ED20B}" type="presParOf" srcId="{BCF8CA4E-E731-411D-B7F6-16350084860A}" destId="{074C5234-BAB8-491E-A589-F4C4C5B91CF8}" srcOrd="2" destOrd="0" presId="urn:microsoft.com/office/officeart/2018/2/layout/IconVerticalSolidList"/>
    <dgm:cxn modelId="{BE2380E2-8F23-ED4C-87EB-163503F1B775}" type="presParOf" srcId="{BCF8CA4E-E731-411D-B7F6-16350084860A}" destId="{EE94B1DC-CA82-46A0-8FB1-AA77C260195B}" srcOrd="3" destOrd="0" presId="urn:microsoft.com/office/officeart/2018/2/layout/IconVerticalSolidList"/>
    <dgm:cxn modelId="{71BF4211-EFA8-C046-BD90-86AA4A718F90}" type="presParOf" srcId="{F314736A-BE2A-41F0-A430-5BE305907CF1}" destId="{C33B91B3-3282-4E0B-9DB2-5D2297B35486}" srcOrd="5" destOrd="0" presId="urn:microsoft.com/office/officeart/2018/2/layout/IconVerticalSolidList"/>
    <dgm:cxn modelId="{802DEB8C-361D-BF45-8E17-74D2A9A429B4}" type="presParOf" srcId="{F314736A-BE2A-41F0-A430-5BE305907CF1}" destId="{B8153786-267B-4918-AE29-8DC116BBEF10}" srcOrd="6" destOrd="0" presId="urn:microsoft.com/office/officeart/2018/2/layout/IconVerticalSolidList"/>
    <dgm:cxn modelId="{8A0C1D0D-5775-C64D-9332-6B4B10413D23}" type="presParOf" srcId="{B8153786-267B-4918-AE29-8DC116BBEF10}" destId="{ABE36BE8-5659-4E18-9F44-AF4EA0CC178E}" srcOrd="0" destOrd="0" presId="urn:microsoft.com/office/officeart/2018/2/layout/IconVerticalSolidList"/>
    <dgm:cxn modelId="{97A8A9FB-1114-F94B-B572-F364EBD2F443}" type="presParOf" srcId="{B8153786-267B-4918-AE29-8DC116BBEF10}" destId="{2251A3B6-269E-42CF-B125-95FD938F6015}" srcOrd="1" destOrd="0" presId="urn:microsoft.com/office/officeart/2018/2/layout/IconVerticalSolidList"/>
    <dgm:cxn modelId="{84F4DF25-4D48-9646-92B6-7076593DAAE0}" type="presParOf" srcId="{B8153786-267B-4918-AE29-8DC116BBEF10}" destId="{78FB6549-DFA7-4FE3-8068-9F8BB92BE4B1}" srcOrd="2" destOrd="0" presId="urn:microsoft.com/office/officeart/2018/2/layout/IconVerticalSolidList"/>
    <dgm:cxn modelId="{B26BCBA9-CB49-3A42-AAD5-CA4258852631}" type="presParOf" srcId="{B8153786-267B-4918-AE29-8DC116BBEF10}" destId="{ACA2DE79-5E34-4FBA-8074-7B9808CD6B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D16F6-46F4-41DA-9DDD-B0EAE45AB2F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559C510-54C3-487D-98AB-40FB38ED5663}">
      <dgm:prSet/>
      <dgm:spPr/>
      <dgm:t>
        <a:bodyPr/>
        <a:lstStyle/>
        <a:p>
          <a:r>
            <a:rPr lang="en-US" b="1" i="1" dirty="0">
              <a:solidFill>
                <a:schemeClr val="tx1"/>
              </a:solidFill>
              <a:latin typeface="Chalkboard" panose="03050602040202020205" pitchFamily="66" charset="77"/>
            </a:rPr>
            <a:t>Turn to a partner and discuss these questions.</a:t>
          </a:r>
          <a:endParaRPr lang="en-US" i="1" dirty="0">
            <a:solidFill>
              <a:schemeClr val="tx1"/>
            </a:solidFill>
            <a:latin typeface="Chalkboard" panose="03050602040202020205" pitchFamily="66" charset="77"/>
          </a:endParaRPr>
        </a:p>
      </dgm:t>
    </dgm:pt>
    <dgm:pt modelId="{B486DB3D-1760-49C6-BD86-06F6BEB90306}" type="parTrans" cxnId="{2F8528C0-7DEC-4264-89CF-E2D94A7B7435}">
      <dgm:prSet/>
      <dgm:spPr/>
      <dgm:t>
        <a:bodyPr/>
        <a:lstStyle/>
        <a:p>
          <a:endParaRPr lang="en-US"/>
        </a:p>
      </dgm:t>
    </dgm:pt>
    <dgm:pt modelId="{173D618D-B8E6-485B-82A0-820C2E9CFD87}" type="sibTrans" cxnId="{2F8528C0-7DEC-4264-89CF-E2D94A7B7435}">
      <dgm:prSet/>
      <dgm:spPr/>
      <dgm:t>
        <a:bodyPr/>
        <a:lstStyle/>
        <a:p>
          <a:endParaRPr lang="en-US"/>
        </a:p>
      </dgm:t>
    </dgm:pt>
    <dgm:pt modelId="{7ACF2D1F-3361-49D7-9419-74F686332DB6}">
      <dgm:prSet/>
      <dgm:spPr/>
      <dgm:t>
        <a:bodyPr/>
        <a:lstStyle/>
        <a:p>
          <a:r>
            <a:rPr lang="en-US" dirty="0">
              <a:latin typeface="Chalkboard" panose="03050602040202020205" pitchFamily="66" charset="77"/>
            </a:rPr>
            <a:t>*What is a community?</a:t>
          </a:r>
        </a:p>
      </dgm:t>
    </dgm:pt>
    <dgm:pt modelId="{3D5234EC-0C24-4FBD-9CD5-CD7C9605386D}" type="parTrans" cxnId="{FE0515BB-D77E-47EB-BB78-5176AFED5C2A}">
      <dgm:prSet/>
      <dgm:spPr/>
      <dgm:t>
        <a:bodyPr/>
        <a:lstStyle/>
        <a:p>
          <a:endParaRPr lang="en-US"/>
        </a:p>
      </dgm:t>
    </dgm:pt>
    <dgm:pt modelId="{5298B1F0-B51A-4F70-AA8D-80F4EC39E26A}" type="sibTrans" cxnId="{FE0515BB-D77E-47EB-BB78-5176AFED5C2A}">
      <dgm:prSet/>
      <dgm:spPr/>
      <dgm:t>
        <a:bodyPr/>
        <a:lstStyle/>
        <a:p>
          <a:endParaRPr lang="en-US"/>
        </a:p>
      </dgm:t>
    </dgm:pt>
    <dgm:pt modelId="{F9855DAA-DEDB-450E-8FA2-EB873C454861}">
      <dgm:prSet/>
      <dgm:spPr/>
      <dgm:t>
        <a:bodyPr/>
        <a:lstStyle/>
        <a:p>
          <a:r>
            <a:rPr lang="en-US" dirty="0">
              <a:latin typeface="Chalkboard" panose="03050602040202020205" pitchFamily="66" charset="77"/>
            </a:rPr>
            <a:t>*What communities do you belong to?</a:t>
          </a:r>
        </a:p>
      </dgm:t>
    </dgm:pt>
    <dgm:pt modelId="{5963F853-97DD-4E54-8840-980684E3F669}" type="parTrans" cxnId="{CE847051-C2C6-4833-84AD-F3BEE80AB460}">
      <dgm:prSet/>
      <dgm:spPr/>
      <dgm:t>
        <a:bodyPr/>
        <a:lstStyle/>
        <a:p>
          <a:endParaRPr lang="en-US"/>
        </a:p>
      </dgm:t>
    </dgm:pt>
    <dgm:pt modelId="{EC3E6AE6-99EC-4E14-B215-12B4344D7AB7}" type="sibTrans" cxnId="{CE847051-C2C6-4833-84AD-F3BEE80AB460}">
      <dgm:prSet/>
      <dgm:spPr/>
      <dgm:t>
        <a:bodyPr/>
        <a:lstStyle/>
        <a:p>
          <a:endParaRPr lang="en-US"/>
        </a:p>
      </dgm:t>
    </dgm:pt>
    <dgm:pt modelId="{028D9FCE-C4E2-4638-B944-C19E87A874BB}">
      <dgm:prSet/>
      <dgm:spPr/>
      <dgm:t>
        <a:bodyPr/>
        <a:lstStyle/>
        <a:p>
          <a:r>
            <a:rPr lang="en-US" dirty="0">
              <a:latin typeface="Chalkboard" panose="03050602040202020205" pitchFamily="66" charset="77"/>
            </a:rPr>
            <a:t>*What makes these groups communities?</a:t>
          </a:r>
          <a:endParaRPr lang="en-US" dirty="0"/>
        </a:p>
      </dgm:t>
    </dgm:pt>
    <dgm:pt modelId="{4A87059F-6F37-4EBD-B6DF-628B15DE09D1}" type="parTrans" cxnId="{6095EBD8-6178-4CAB-9FAA-A62FA366B2F8}">
      <dgm:prSet/>
      <dgm:spPr/>
      <dgm:t>
        <a:bodyPr/>
        <a:lstStyle/>
        <a:p>
          <a:endParaRPr lang="en-US"/>
        </a:p>
      </dgm:t>
    </dgm:pt>
    <dgm:pt modelId="{A15B48E4-C328-4FF4-8AE0-4603016FFEFB}" type="sibTrans" cxnId="{6095EBD8-6178-4CAB-9FAA-A62FA366B2F8}">
      <dgm:prSet/>
      <dgm:spPr/>
      <dgm:t>
        <a:bodyPr/>
        <a:lstStyle/>
        <a:p>
          <a:endParaRPr lang="en-US"/>
        </a:p>
      </dgm:t>
    </dgm:pt>
    <dgm:pt modelId="{164AB515-1A26-A344-ADC7-24D6D7E38A7A}" type="pres">
      <dgm:prSet presAssocID="{569D16F6-46F4-41DA-9DDD-B0EAE45AB2F1}" presName="linear" presStyleCnt="0">
        <dgm:presLayoutVars>
          <dgm:animLvl val="lvl"/>
          <dgm:resizeHandles val="exact"/>
        </dgm:presLayoutVars>
      </dgm:prSet>
      <dgm:spPr/>
    </dgm:pt>
    <dgm:pt modelId="{ACCA00AF-F32F-4C4E-8289-4AC8F87675F0}" type="pres">
      <dgm:prSet presAssocID="{A559C510-54C3-487D-98AB-40FB38ED5663}" presName="parentText" presStyleLbl="node1" presStyleIdx="0" presStyleCnt="4">
        <dgm:presLayoutVars>
          <dgm:chMax val="0"/>
          <dgm:bulletEnabled val="1"/>
        </dgm:presLayoutVars>
      </dgm:prSet>
      <dgm:spPr/>
    </dgm:pt>
    <dgm:pt modelId="{88B4B570-8735-5344-99B9-F6F8C3192D94}" type="pres">
      <dgm:prSet presAssocID="{173D618D-B8E6-485B-82A0-820C2E9CFD87}" presName="spacer" presStyleCnt="0"/>
      <dgm:spPr/>
    </dgm:pt>
    <dgm:pt modelId="{2C5C2B61-8CAC-0946-B9F7-0625CB16CA83}" type="pres">
      <dgm:prSet presAssocID="{7ACF2D1F-3361-49D7-9419-74F686332DB6}" presName="parentText" presStyleLbl="node1" presStyleIdx="1" presStyleCnt="4">
        <dgm:presLayoutVars>
          <dgm:chMax val="0"/>
          <dgm:bulletEnabled val="1"/>
        </dgm:presLayoutVars>
      </dgm:prSet>
      <dgm:spPr/>
    </dgm:pt>
    <dgm:pt modelId="{9388EEBE-3EF5-CE41-BB48-E37CC6094C1E}" type="pres">
      <dgm:prSet presAssocID="{5298B1F0-B51A-4F70-AA8D-80F4EC39E26A}" presName="spacer" presStyleCnt="0"/>
      <dgm:spPr/>
    </dgm:pt>
    <dgm:pt modelId="{2BD95705-B7B3-3C41-9D3F-C82D21B275D2}" type="pres">
      <dgm:prSet presAssocID="{F9855DAA-DEDB-450E-8FA2-EB873C454861}" presName="parentText" presStyleLbl="node1" presStyleIdx="2" presStyleCnt="4">
        <dgm:presLayoutVars>
          <dgm:chMax val="0"/>
          <dgm:bulletEnabled val="1"/>
        </dgm:presLayoutVars>
      </dgm:prSet>
      <dgm:spPr/>
    </dgm:pt>
    <dgm:pt modelId="{6C4AD682-4B99-3741-9F4D-84B75C2F7669}" type="pres">
      <dgm:prSet presAssocID="{EC3E6AE6-99EC-4E14-B215-12B4344D7AB7}" presName="spacer" presStyleCnt="0"/>
      <dgm:spPr/>
    </dgm:pt>
    <dgm:pt modelId="{7139ED92-B2DD-3647-9314-896E745ADC06}" type="pres">
      <dgm:prSet presAssocID="{028D9FCE-C4E2-4638-B944-C19E87A874BB}" presName="parentText" presStyleLbl="node1" presStyleIdx="3" presStyleCnt="4">
        <dgm:presLayoutVars>
          <dgm:chMax val="0"/>
          <dgm:bulletEnabled val="1"/>
        </dgm:presLayoutVars>
      </dgm:prSet>
      <dgm:spPr/>
    </dgm:pt>
  </dgm:ptLst>
  <dgm:cxnLst>
    <dgm:cxn modelId="{759E5F5B-9337-554C-BB30-E950566A0ECC}" type="presOf" srcId="{028D9FCE-C4E2-4638-B944-C19E87A874BB}" destId="{7139ED92-B2DD-3647-9314-896E745ADC06}" srcOrd="0" destOrd="0" presId="urn:microsoft.com/office/officeart/2005/8/layout/vList2"/>
    <dgm:cxn modelId="{C15B6947-CF65-824C-B9F2-E0D3103511E3}" type="presOf" srcId="{569D16F6-46F4-41DA-9DDD-B0EAE45AB2F1}" destId="{164AB515-1A26-A344-ADC7-24D6D7E38A7A}" srcOrd="0" destOrd="0" presId="urn:microsoft.com/office/officeart/2005/8/layout/vList2"/>
    <dgm:cxn modelId="{4F56304F-8B4C-E747-A4BA-28D105CEF9E8}" type="presOf" srcId="{7ACF2D1F-3361-49D7-9419-74F686332DB6}" destId="{2C5C2B61-8CAC-0946-B9F7-0625CB16CA83}" srcOrd="0" destOrd="0" presId="urn:microsoft.com/office/officeart/2005/8/layout/vList2"/>
    <dgm:cxn modelId="{CE847051-C2C6-4833-84AD-F3BEE80AB460}" srcId="{569D16F6-46F4-41DA-9DDD-B0EAE45AB2F1}" destId="{F9855DAA-DEDB-450E-8FA2-EB873C454861}" srcOrd="2" destOrd="0" parTransId="{5963F853-97DD-4E54-8840-980684E3F669}" sibTransId="{EC3E6AE6-99EC-4E14-B215-12B4344D7AB7}"/>
    <dgm:cxn modelId="{5511A551-814A-224E-BBAE-1EDAD8D31DB9}" type="presOf" srcId="{F9855DAA-DEDB-450E-8FA2-EB873C454861}" destId="{2BD95705-B7B3-3C41-9D3F-C82D21B275D2}" srcOrd="0" destOrd="0" presId="urn:microsoft.com/office/officeart/2005/8/layout/vList2"/>
    <dgm:cxn modelId="{FE0515BB-D77E-47EB-BB78-5176AFED5C2A}" srcId="{569D16F6-46F4-41DA-9DDD-B0EAE45AB2F1}" destId="{7ACF2D1F-3361-49D7-9419-74F686332DB6}" srcOrd="1" destOrd="0" parTransId="{3D5234EC-0C24-4FBD-9CD5-CD7C9605386D}" sibTransId="{5298B1F0-B51A-4F70-AA8D-80F4EC39E26A}"/>
    <dgm:cxn modelId="{2F8528C0-7DEC-4264-89CF-E2D94A7B7435}" srcId="{569D16F6-46F4-41DA-9DDD-B0EAE45AB2F1}" destId="{A559C510-54C3-487D-98AB-40FB38ED5663}" srcOrd="0" destOrd="0" parTransId="{B486DB3D-1760-49C6-BD86-06F6BEB90306}" sibTransId="{173D618D-B8E6-485B-82A0-820C2E9CFD87}"/>
    <dgm:cxn modelId="{6095EBD8-6178-4CAB-9FAA-A62FA366B2F8}" srcId="{569D16F6-46F4-41DA-9DDD-B0EAE45AB2F1}" destId="{028D9FCE-C4E2-4638-B944-C19E87A874BB}" srcOrd="3" destOrd="0" parTransId="{4A87059F-6F37-4EBD-B6DF-628B15DE09D1}" sibTransId="{A15B48E4-C328-4FF4-8AE0-4603016FFEFB}"/>
    <dgm:cxn modelId="{5622EBF1-FEDE-6546-8832-0BA8A2F20D02}" type="presOf" srcId="{A559C510-54C3-487D-98AB-40FB38ED5663}" destId="{ACCA00AF-F32F-4C4E-8289-4AC8F87675F0}" srcOrd="0" destOrd="0" presId="urn:microsoft.com/office/officeart/2005/8/layout/vList2"/>
    <dgm:cxn modelId="{54CE6C2C-3481-D040-B1EA-A6F05997B82D}" type="presParOf" srcId="{164AB515-1A26-A344-ADC7-24D6D7E38A7A}" destId="{ACCA00AF-F32F-4C4E-8289-4AC8F87675F0}" srcOrd="0" destOrd="0" presId="urn:microsoft.com/office/officeart/2005/8/layout/vList2"/>
    <dgm:cxn modelId="{47E493D9-9AF2-8B46-ABFB-2CA7408E976A}" type="presParOf" srcId="{164AB515-1A26-A344-ADC7-24D6D7E38A7A}" destId="{88B4B570-8735-5344-99B9-F6F8C3192D94}" srcOrd="1" destOrd="0" presId="urn:microsoft.com/office/officeart/2005/8/layout/vList2"/>
    <dgm:cxn modelId="{5F98EAC1-1A45-C04B-9B36-65AD346EF732}" type="presParOf" srcId="{164AB515-1A26-A344-ADC7-24D6D7E38A7A}" destId="{2C5C2B61-8CAC-0946-B9F7-0625CB16CA83}" srcOrd="2" destOrd="0" presId="urn:microsoft.com/office/officeart/2005/8/layout/vList2"/>
    <dgm:cxn modelId="{FEA74E60-B268-F44A-9227-F7EB15700AC1}" type="presParOf" srcId="{164AB515-1A26-A344-ADC7-24D6D7E38A7A}" destId="{9388EEBE-3EF5-CE41-BB48-E37CC6094C1E}" srcOrd="3" destOrd="0" presId="urn:microsoft.com/office/officeart/2005/8/layout/vList2"/>
    <dgm:cxn modelId="{7C64DF07-DA45-F047-9BC8-D928235A0EB3}" type="presParOf" srcId="{164AB515-1A26-A344-ADC7-24D6D7E38A7A}" destId="{2BD95705-B7B3-3C41-9D3F-C82D21B275D2}" srcOrd="4" destOrd="0" presId="urn:microsoft.com/office/officeart/2005/8/layout/vList2"/>
    <dgm:cxn modelId="{C928D05A-D4C1-9D41-8CE8-89902220FDEE}" type="presParOf" srcId="{164AB515-1A26-A344-ADC7-24D6D7E38A7A}" destId="{6C4AD682-4B99-3741-9F4D-84B75C2F7669}" srcOrd="5" destOrd="0" presId="urn:microsoft.com/office/officeart/2005/8/layout/vList2"/>
    <dgm:cxn modelId="{C66FF4CD-2652-D24C-B8FB-4A08EE1F11AF}" type="presParOf" srcId="{164AB515-1A26-A344-ADC7-24D6D7E38A7A}" destId="{7139ED92-B2DD-3647-9314-896E745ADC0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73EFE0-2B59-4130-9A74-48C884B9881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E97C69B-C7B6-4AA4-BABD-47A77641F6FB}">
      <dgm:prSet custT="1"/>
      <dgm:spPr/>
      <dgm:t>
        <a:bodyPr/>
        <a:lstStyle/>
        <a:p>
          <a:r>
            <a:rPr lang="en-US" sz="1100" b="1" dirty="0">
              <a:latin typeface="Chalkboard" panose="03050602040202020205" pitchFamily="66" charset="77"/>
            </a:rPr>
            <a:t>*Transform traditional public schools into neighborhood hubs that mobilize students, educators, staff, partners, families &amp; community members to reimagine education and co-construct a shared vision for their school and their community.</a:t>
          </a:r>
          <a:endParaRPr lang="en-US" sz="1100" dirty="0">
            <a:latin typeface="Chalkboard" panose="03050602040202020205" pitchFamily="66" charset="77"/>
          </a:endParaRPr>
        </a:p>
      </dgm:t>
    </dgm:pt>
    <dgm:pt modelId="{FA33002F-AEE2-45F5-A58A-9C82A0C02565}" type="parTrans" cxnId="{66766E0F-1993-4319-91B9-737FF7361D10}">
      <dgm:prSet/>
      <dgm:spPr/>
      <dgm:t>
        <a:bodyPr/>
        <a:lstStyle/>
        <a:p>
          <a:endParaRPr lang="en-US"/>
        </a:p>
      </dgm:t>
    </dgm:pt>
    <dgm:pt modelId="{E2AE1F6F-1921-430E-812A-AEF9C47BD1AB}" type="sibTrans" cxnId="{66766E0F-1993-4319-91B9-737FF7361D10}">
      <dgm:prSet/>
      <dgm:spPr/>
      <dgm:t>
        <a:bodyPr/>
        <a:lstStyle/>
        <a:p>
          <a:endParaRPr lang="en-US" dirty="0"/>
        </a:p>
      </dgm:t>
    </dgm:pt>
    <dgm:pt modelId="{2E0404EE-D21B-4559-9FCF-3EDA54A42A74}">
      <dgm:prSet custT="1"/>
      <dgm:spPr/>
      <dgm:t>
        <a:bodyPr/>
        <a:lstStyle/>
        <a:p>
          <a:r>
            <a:rPr lang="en-US" sz="1100" b="1" dirty="0">
              <a:latin typeface="Chalkboard" panose="03050602040202020205" pitchFamily="66" charset="77"/>
            </a:rPr>
            <a:t>*Form a core element of an equity strategy. All children and families benefit from access to resources, opportunities and supports to advance learning and healthy development</a:t>
          </a:r>
          <a:r>
            <a:rPr lang="en-US" sz="900" b="1" dirty="0">
              <a:latin typeface="Chalkboard" panose="03050602040202020205" pitchFamily="66" charset="77"/>
            </a:rPr>
            <a:t>. </a:t>
          </a:r>
          <a:endParaRPr lang="en-US" sz="900" dirty="0">
            <a:latin typeface="Chalkboard" panose="03050602040202020205" pitchFamily="66" charset="77"/>
          </a:endParaRPr>
        </a:p>
      </dgm:t>
    </dgm:pt>
    <dgm:pt modelId="{1487F353-3126-491B-AB88-D82636DFC173}" type="parTrans" cxnId="{31746289-C386-4BBC-A4A8-F90FE895F8FA}">
      <dgm:prSet/>
      <dgm:spPr/>
      <dgm:t>
        <a:bodyPr/>
        <a:lstStyle/>
        <a:p>
          <a:endParaRPr lang="en-US"/>
        </a:p>
      </dgm:t>
    </dgm:pt>
    <dgm:pt modelId="{29DF138E-571F-4992-BEB3-17B815884F0E}" type="sibTrans" cxnId="{31746289-C386-4BBC-A4A8-F90FE895F8FA}">
      <dgm:prSet/>
      <dgm:spPr/>
      <dgm:t>
        <a:bodyPr/>
        <a:lstStyle/>
        <a:p>
          <a:endParaRPr lang="en-US" dirty="0"/>
        </a:p>
      </dgm:t>
    </dgm:pt>
    <dgm:pt modelId="{BE1561B0-72E8-4C3B-B01A-526020EC15B6}">
      <dgm:prSet custT="1"/>
      <dgm:spPr/>
      <dgm:t>
        <a:bodyPr/>
        <a:lstStyle/>
        <a:p>
          <a:r>
            <a:rPr lang="en-US" sz="1100" dirty="0">
              <a:latin typeface="Chalkboard" panose="03050602040202020205" pitchFamily="66" charset="77"/>
            </a:rPr>
            <a:t>*Tap into a community’s assets – from nonprofits, cultural organizations and businesses - to bring enhanced learning opportunities to under-resourced schools reducing the achievement gap, the inequities in student performance on test scores, grades, attendance, and social emotional attitudes that result from lack of access.</a:t>
          </a:r>
        </a:p>
      </dgm:t>
    </dgm:pt>
    <dgm:pt modelId="{0F68E269-C55F-4914-881D-CDA319E2697C}" type="parTrans" cxnId="{5B6F058E-F431-4ACA-9DC1-6EEAFB5D0677}">
      <dgm:prSet/>
      <dgm:spPr/>
      <dgm:t>
        <a:bodyPr/>
        <a:lstStyle/>
        <a:p>
          <a:endParaRPr lang="en-US"/>
        </a:p>
      </dgm:t>
    </dgm:pt>
    <dgm:pt modelId="{8BBD664D-3A00-4CE7-8907-A6FD1E9F90E5}" type="sibTrans" cxnId="{5B6F058E-F431-4ACA-9DC1-6EEAFB5D0677}">
      <dgm:prSet/>
      <dgm:spPr/>
      <dgm:t>
        <a:bodyPr/>
        <a:lstStyle/>
        <a:p>
          <a:endParaRPr lang="en-US"/>
        </a:p>
      </dgm:t>
    </dgm:pt>
    <dgm:pt modelId="{01CB0A89-E62E-DB44-AAC8-FF81F66D3468}" type="pres">
      <dgm:prSet presAssocID="{F573EFE0-2B59-4130-9A74-48C884B9881A}" presName="outerComposite" presStyleCnt="0">
        <dgm:presLayoutVars>
          <dgm:chMax val="5"/>
          <dgm:dir/>
          <dgm:resizeHandles val="exact"/>
        </dgm:presLayoutVars>
      </dgm:prSet>
      <dgm:spPr/>
    </dgm:pt>
    <dgm:pt modelId="{B43D93C0-8756-D04F-A7DD-DD381B1280A4}" type="pres">
      <dgm:prSet presAssocID="{F573EFE0-2B59-4130-9A74-48C884B9881A}" presName="dummyMaxCanvas" presStyleCnt="0">
        <dgm:presLayoutVars/>
      </dgm:prSet>
      <dgm:spPr/>
    </dgm:pt>
    <dgm:pt modelId="{425CFE32-64FE-5E4E-861F-0E13E6B61AD8}" type="pres">
      <dgm:prSet presAssocID="{F573EFE0-2B59-4130-9A74-48C884B9881A}" presName="ThreeNodes_1" presStyleLbl="node1" presStyleIdx="0" presStyleCnt="3" custLinFactNeighborY="-26449">
        <dgm:presLayoutVars>
          <dgm:bulletEnabled val="1"/>
        </dgm:presLayoutVars>
      </dgm:prSet>
      <dgm:spPr/>
    </dgm:pt>
    <dgm:pt modelId="{57692CE8-F258-D344-9C45-1E2A71992656}" type="pres">
      <dgm:prSet presAssocID="{F573EFE0-2B59-4130-9A74-48C884B9881A}" presName="ThreeNodes_2" presStyleLbl="node1" presStyleIdx="1" presStyleCnt="3">
        <dgm:presLayoutVars>
          <dgm:bulletEnabled val="1"/>
        </dgm:presLayoutVars>
      </dgm:prSet>
      <dgm:spPr/>
    </dgm:pt>
    <dgm:pt modelId="{1313A5EA-C364-1C47-9BE4-E9C187D94648}" type="pres">
      <dgm:prSet presAssocID="{F573EFE0-2B59-4130-9A74-48C884B9881A}" presName="ThreeNodes_3" presStyleLbl="node1" presStyleIdx="2" presStyleCnt="3" custLinFactNeighborX="1515" custLinFactNeighborY="25016">
        <dgm:presLayoutVars>
          <dgm:bulletEnabled val="1"/>
        </dgm:presLayoutVars>
      </dgm:prSet>
      <dgm:spPr/>
    </dgm:pt>
    <dgm:pt modelId="{657D242B-C85C-694A-9C3F-36DA6E320676}" type="pres">
      <dgm:prSet presAssocID="{F573EFE0-2B59-4130-9A74-48C884B9881A}" presName="ThreeConn_1-2" presStyleLbl="fgAccFollowNode1" presStyleIdx="0" presStyleCnt="2">
        <dgm:presLayoutVars>
          <dgm:bulletEnabled val="1"/>
        </dgm:presLayoutVars>
      </dgm:prSet>
      <dgm:spPr/>
    </dgm:pt>
    <dgm:pt modelId="{4EF80CC0-3629-D647-84C8-A52D42C5B094}" type="pres">
      <dgm:prSet presAssocID="{F573EFE0-2B59-4130-9A74-48C884B9881A}" presName="ThreeConn_2-3" presStyleLbl="fgAccFollowNode1" presStyleIdx="1" presStyleCnt="2">
        <dgm:presLayoutVars>
          <dgm:bulletEnabled val="1"/>
        </dgm:presLayoutVars>
      </dgm:prSet>
      <dgm:spPr/>
    </dgm:pt>
    <dgm:pt modelId="{40C3C761-A705-7540-8449-FB763AB26C60}" type="pres">
      <dgm:prSet presAssocID="{F573EFE0-2B59-4130-9A74-48C884B9881A}" presName="ThreeNodes_1_text" presStyleLbl="node1" presStyleIdx="2" presStyleCnt="3">
        <dgm:presLayoutVars>
          <dgm:bulletEnabled val="1"/>
        </dgm:presLayoutVars>
      </dgm:prSet>
      <dgm:spPr/>
    </dgm:pt>
    <dgm:pt modelId="{64A375DC-58C2-B642-860D-41396202D718}" type="pres">
      <dgm:prSet presAssocID="{F573EFE0-2B59-4130-9A74-48C884B9881A}" presName="ThreeNodes_2_text" presStyleLbl="node1" presStyleIdx="2" presStyleCnt="3">
        <dgm:presLayoutVars>
          <dgm:bulletEnabled val="1"/>
        </dgm:presLayoutVars>
      </dgm:prSet>
      <dgm:spPr/>
    </dgm:pt>
    <dgm:pt modelId="{395B1197-F913-4644-A3EA-6FF74B4C35BF}" type="pres">
      <dgm:prSet presAssocID="{F573EFE0-2B59-4130-9A74-48C884B9881A}" presName="ThreeNodes_3_text" presStyleLbl="node1" presStyleIdx="2" presStyleCnt="3">
        <dgm:presLayoutVars>
          <dgm:bulletEnabled val="1"/>
        </dgm:presLayoutVars>
      </dgm:prSet>
      <dgm:spPr/>
    </dgm:pt>
  </dgm:ptLst>
  <dgm:cxnLst>
    <dgm:cxn modelId="{66766E0F-1993-4319-91B9-737FF7361D10}" srcId="{F573EFE0-2B59-4130-9A74-48C884B9881A}" destId="{1E97C69B-C7B6-4AA4-BABD-47A77641F6FB}" srcOrd="0" destOrd="0" parTransId="{FA33002F-AEE2-45F5-A58A-9C82A0C02565}" sibTransId="{E2AE1F6F-1921-430E-812A-AEF9C47BD1AB}"/>
    <dgm:cxn modelId="{3B519711-0EF7-DC43-9B34-6CCB7D9E34EB}" type="presOf" srcId="{1E97C69B-C7B6-4AA4-BABD-47A77641F6FB}" destId="{40C3C761-A705-7540-8449-FB763AB26C60}" srcOrd="1" destOrd="0" presId="urn:microsoft.com/office/officeart/2005/8/layout/vProcess5"/>
    <dgm:cxn modelId="{15A88C5D-BF4A-C143-87BD-3E2AA78B58C5}" type="presOf" srcId="{2E0404EE-D21B-4559-9FCF-3EDA54A42A74}" destId="{64A375DC-58C2-B642-860D-41396202D718}" srcOrd="1" destOrd="0" presId="urn:microsoft.com/office/officeart/2005/8/layout/vProcess5"/>
    <dgm:cxn modelId="{1F32BC6E-C766-1746-B4FF-2162C5D51436}" type="presOf" srcId="{1E97C69B-C7B6-4AA4-BABD-47A77641F6FB}" destId="{425CFE32-64FE-5E4E-861F-0E13E6B61AD8}" srcOrd="0" destOrd="0" presId="urn:microsoft.com/office/officeart/2005/8/layout/vProcess5"/>
    <dgm:cxn modelId="{31746289-C386-4BBC-A4A8-F90FE895F8FA}" srcId="{F573EFE0-2B59-4130-9A74-48C884B9881A}" destId="{2E0404EE-D21B-4559-9FCF-3EDA54A42A74}" srcOrd="1" destOrd="0" parTransId="{1487F353-3126-491B-AB88-D82636DFC173}" sibTransId="{29DF138E-571F-4992-BEB3-17B815884F0E}"/>
    <dgm:cxn modelId="{5B6F058E-F431-4ACA-9DC1-6EEAFB5D0677}" srcId="{F573EFE0-2B59-4130-9A74-48C884B9881A}" destId="{BE1561B0-72E8-4C3B-B01A-526020EC15B6}" srcOrd="2" destOrd="0" parTransId="{0F68E269-C55F-4914-881D-CDA319E2697C}" sibTransId="{8BBD664D-3A00-4CE7-8907-A6FD1E9F90E5}"/>
    <dgm:cxn modelId="{4AE1D091-A2AC-AC4F-91DA-97D8F67F534D}" type="presOf" srcId="{E2AE1F6F-1921-430E-812A-AEF9C47BD1AB}" destId="{657D242B-C85C-694A-9C3F-36DA6E320676}" srcOrd="0" destOrd="0" presId="urn:microsoft.com/office/officeart/2005/8/layout/vProcess5"/>
    <dgm:cxn modelId="{3A3FDEA4-3514-7B45-89FB-CB17E0C0A287}" type="presOf" srcId="{BE1561B0-72E8-4C3B-B01A-526020EC15B6}" destId="{1313A5EA-C364-1C47-9BE4-E9C187D94648}" srcOrd="0" destOrd="0" presId="urn:microsoft.com/office/officeart/2005/8/layout/vProcess5"/>
    <dgm:cxn modelId="{B13CC1C2-F222-D64F-9395-397203FF68C6}" type="presOf" srcId="{F573EFE0-2B59-4130-9A74-48C884B9881A}" destId="{01CB0A89-E62E-DB44-AAC8-FF81F66D3468}" srcOrd="0" destOrd="0" presId="urn:microsoft.com/office/officeart/2005/8/layout/vProcess5"/>
    <dgm:cxn modelId="{D5876BCA-7248-C94F-B63D-1B3A806B0F86}" type="presOf" srcId="{29DF138E-571F-4992-BEB3-17B815884F0E}" destId="{4EF80CC0-3629-D647-84C8-A52D42C5B094}" srcOrd="0" destOrd="0" presId="urn:microsoft.com/office/officeart/2005/8/layout/vProcess5"/>
    <dgm:cxn modelId="{56C4F2E0-6AE1-1449-BD6E-AA40617D37BB}" type="presOf" srcId="{BE1561B0-72E8-4C3B-B01A-526020EC15B6}" destId="{395B1197-F913-4644-A3EA-6FF74B4C35BF}" srcOrd="1" destOrd="0" presId="urn:microsoft.com/office/officeart/2005/8/layout/vProcess5"/>
    <dgm:cxn modelId="{021765E8-AD67-F340-83B4-4FD9E1752B59}" type="presOf" srcId="{2E0404EE-D21B-4559-9FCF-3EDA54A42A74}" destId="{57692CE8-F258-D344-9C45-1E2A71992656}" srcOrd="0" destOrd="0" presId="urn:microsoft.com/office/officeart/2005/8/layout/vProcess5"/>
    <dgm:cxn modelId="{B534DBC0-73AB-BA40-82C3-AFAEE5EC1404}" type="presParOf" srcId="{01CB0A89-E62E-DB44-AAC8-FF81F66D3468}" destId="{B43D93C0-8756-D04F-A7DD-DD381B1280A4}" srcOrd="0" destOrd="0" presId="urn:microsoft.com/office/officeart/2005/8/layout/vProcess5"/>
    <dgm:cxn modelId="{F0C9DBAD-88EA-CF44-B4AF-2EF45C225631}" type="presParOf" srcId="{01CB0A89-E62E-DB44-AAC8-FF81F66D3468}" destId="{425CFE32-64FE-5E4E-861F-0E13E6B61AD8}" srcOrd="1" destOrd="0" presId="urn:microsoft.com/office/officeart/2005/8/layout/vProcess5"/>
    <dgm:cxn modelId="{BF9BD7C9-97F8-B34A-8D5F-0C76D09518A6}" type="presParOf" srcId="{01CB0A89-E62E-DB44-AAC8-FF81F66D3468}" destId="{57692CE8-F258-D344-9C45-1E2A71992656}" srcOrd="2" destOrd="0" presId="urn:microsoft.com/office/officeart/2005/8/layout/vProcess5"/>
    <dgm:cxn modelId="{45424F0C-313C-C341-A7EA-E8DE2B2767F7}" type="presParOf" srcId="{01CB0A89-E62E-DB44-AAC8-FF81F66D3468}" destId="{1313A5EA-C364-1C47-9BE4-E9C187D94648}" srcOrd="3" destOrd="0" presId="urn:microsoft.com/office/officeart/2005/8/layout/vProcess5"/>
    <dgm:cxn modelId="{8A199266-91A9-B748-A5E0-7A07665DFF17}" type="presParOf" srcId="{01CB0A89-E62E-DB44-AAC8-FF81F66D3468}" destId="{657D242B-C85C-694A-9C3F-36DA6E320676}" srcOrd="4" destOrd="0" presId="urn:microsoft.com/office/officeart/2005/8/layout/vProcess5"/>
    <dgm:cxn modelId="{612E1143-5297-F949-9290-BDE12BA20D3A}" type="presParOf" srcId="{01CB0A89-E62E-DB44-AAC8-FF81F66D3468}" destId="{4EF80CC0-3629-D647-84C8-A52D42C5B094}" srcOrd="5" destOrd="0" presId="urn:microsoft.com/office/officeart/2005/8/layout/vProcess5"/>
    <dgm:cxn modelId="{ED121CC9-8461-6C4F-A183-8D89461F962B}" type="presParOf" srcId="{01CB0A89-E62E-DB44-AAC8-FF81F66D3468}" destId="{40C3C761-A705-7540-8449-FB763AB26C60}" srcOrd="6" destOrd="0" presId="urn:microsoft.com/office/officeart/2005/8/layout/vProcess5"/>
    <dgm:cxn modelId="{631DECFE-382C-2C41-B7E3-BA142DE7166B}" type="presParOf" srcId="{01CB0A89-E62E-DB44-AAC8-FF81F66D3468}" destId="{64A375DC-58C2-B642-860D-41396202D718}" srcOrd="7" destOrd="0" presId="urn:microsoft.com/office/officeart/2005/8/layout/vProcess5"/>
    <dgm:cxn modelId="{669EECD0-C3A3-5349-85CF-CCB1DAF9A242}" type="presParOf" srcId="{01CB0A89-E62E-DB44-AAC8-FF81F66D3468}" destId="{395B1197-F913-4644-A3EA-6FF74B4C35BF}"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C00B6-E8E2-4CC9-B649-F2F463A4771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B4D741-BCC9-4FF0-890D-B2025EDA5066}">
      <dgm:prSet/>
      <dgm:spPr/>
      <dgm:t>
        <a:bodyPr/>
        <a:lstStyle/>
        <a:p>
          <a:pPr>
            <a:lnSpc>
              <a:spcPct val="100000"/>
            </a:lnSpc>
          </a:pPr>
          <a:r>
            <a:rPr lang="en-US" dirty="0"/>
            <a:t>● </a:t>
          </a:r>
          <a:r>
            <a:rPr lang="en-US" dirty="0">
              <a:latin typeface="Chalkboard" panose="03050602040202020205" pitchFamily="66" charset="77"/>
            </a:rPr>
            <a:t>Collaborate with park districts, cultural institutions, higher education institutes, health centers, nonprofits, &amp; others to support enrichment for students and families.</a:t>
          </a:r>
        </a:p>
      </dgm:t>
    </dgm:pt>
    <dgm:pt modelId="{1F0062C8-4302-4C8D-8A97-D82D248BE218}" type="parTrans" cxnId="{D1DFEE8E-4160-47FC-83E0-7FBAC8C6F126}">
      <dgm:prSet/>
      <dgm:spPr/>
      <dgm:t>
        <a:bodyPr/>
        <a:lstStyle/>
        <a:p>
          <a:endParaRPr lang="en-US"/>
        </a:p>
      </dgm:t>
    </dgm:pt>
    <dgm:pt modelId="{853202EB-C123-467D-BC6F-8D95E7B4566A}" type="sibTrans" cxnId="{D1DFEE8E-4160-47FC-83E0-7FBAC8C6F126}">
      <dgm:prSet/>
      <dgm:spPr/>
      <dgm:t>
        <a:bodyPr/>
        <a:lstStyle/>
        <a:p>
          <a:endParaRPr lang="en-US"/>
        </a:p>
      </dgm:t>
    </dgm:pt>
    <dgm:pt modelId="{355BF3CC-0E6D-43A3-9015-2943657E2A05}">
      <dgm:prSet/>
      <dgm:spPr/>
      <dgm:t>
        <a:bodyPr/>
        <a:lstStyle/>
        <a:p>
          <a:pPr>
            <a:lnSpc>
              <a:spcPct val="100000"/>
            </a:lnSpc>
          </a:pPr>
          <a:r>
            <a:rPr lang="en-US" dirty="0">
              <a:latin typeface="Chalkboard" panose="03050602040202020205" pitchFamily="66" charset="77"/>
            </a:rPr>
            <a:t>● Welcome District Superintendents &amp; Principals to share their expertise and knowledge of the needs of students, families, and teachers to create relevant programs meeting the funded goals and objectives.</a:t>
          </a:r>
          <a:r>
            <a:rPr lang="en-US" dirty="0"/>
            <a:t>. </a:t>
          </a:r>
          <a:endParaRPr lang="en-US" b="1" dirty="0"/>
        </a:p>
      </dgm:t>
    </dgm:pt>
    <dgm:pt modelId="{44184B8C-6830-42E4-968A-CD0CAB6516C7}" type="parTrans" cxnId="{2994D47B-D904-4080-BD1B-622BE87B13C3}">
      <dgm:prSet/>
      <dgm:spPr/>
      <dgm:t>
        <a:bodyPr/>
        <a:lstStyle/>
        <a:p>
          <a:endParaRPr lang="en-US"/>
        </a:p>
      </dgm:t>
    </dgm:pt>
    <dgm:pt modelId="{1E75F160-705A-4CD0-B140-37953FC4FCEA}" type="sibTrans" cxnId="{2994D47B-D904-4080-BD1B-622BE87B13C3}">
      <dgm:prSet/>
      <dgm:spPr/>
      <dgm:t>
        <a:bodyPr/>
        <a:lstStyle/>
        <a:p>
          <a:endParaRPr lang="en-US"/>
        </a:p>
      </dgm:t>
    </dgm:pt>
    <dgm:pt modelId="{315580E1-D905-1244-B213-6F734CE5582B}">
      <dgm:prSet/>
      <dgm:spPr/>
      <dgm:t>
        <a:bodyPr/>
        <a:lstStyle/>
        <a:p>
          <a:pPr>
            <a:lnSpc>
              <a:spcPct val="100000"/>
            </a:lnSpc>
          </a:pPr>
          <a:r>
            <a:rPr lang="en-US" dirty="0">
              <a:latin typeface="Chalkboard" panose="03050602040202020205" pitchFamily="66" charset="77"/>
            </a:rPr>
            <a:t>● Evaluate the success of the grant using school &amp; district data, administer surveys to, teachers, students, after-school instructors, &amp; families in the reports to the U.S. Dept. of Education to support continuous improvement, &amp; provide a feedback loop for all partners.</a:t>
          </a:r>
          <a:endParaRPr lang="en-US" b="1" dirty="0">
            <a:latin typeface="Chalkboard" panose="03050602040202020205" pitchFamily="66" charset="77"/>
          </a:endParaRPr>
        </a:p>
      </dgm:t>
    </dgm:pt>
    <dgm:pt modelId="{C0C708AE-D0E8-C741-B0E6-78D8A3B5DE25}" type="parTrans" cxnId="{07FC683A-7AF3-5340-9ADE-D0BA108046E4}">
      <dgm:prSet/>
      <dgm:spPr/>
      <dgm:t>
        <a:bodyPr/>
        <a:lstStyle/>
        <a:p>
          <a:endParaRPr lang="en-US"/>
        </a:p>
      </dgm:t>
    </dgm:pt>
    <dgm:pt modelId="{E06AA44B-F898-FE44-92DB-069BD3F04D07}" type="sibTrans" cxnId="{07FC683A-7AF3-5340-9ADE-D0BA108046E4}">
      <dgm:prSet/>
      <dgm:spPr/>
      <dgm:t>
        <a:bodyPr/>
        <a:lstStyle/>
        <a:p>
          <a:endParaRPr lang="en-US"/>
        </a:p>
      </dgm:t>
    </dgm:pt>
    <dgm:pt modelId="{FBF2D612-94F4-424F-9AAF-16D33FC7EAAF}" type="pres">
      <dgm:prSet presAssocID="{7A1C00B6-E8E2-4CC9-B649-F2F463A47712}" presName="root" presStyleCnt="0">
        <dgm:presLayoutVars>
          <dgm:dir/>
          <dgm:resizeHandles val="exact"/>
        </dgm:presLayoutVars>
      </dgm:prSet>
      <dgm:spPr/>
    </dgm:pt>
    <dgm:pt modelId="{6338A770-2D46-48D9-B665-B6E4EC958364}" type="pres">
      <dgm:prSet presAssocID="{40B4D741-BCC9-4FF0-890D-B2025EDA5066}" presName="compNode" presStyleCnt="0"/>
      <dgm:spPr/>
    </dgm:pt>
    <dgm:pt modelId="{81C45F16-C334-4F6C-B4A0-2454940D4891}" type="pres">
      <dgm:prSet presAssocID="{40B4D741-BCC9-4FF0-890D-B2025EDA50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AE39F85F-D47D-453D-BB0C-FBF73808D5CB}" type="pres">
      <dgm:prSet presAssocID="{40B4D741-BCC9-4FF0-890D-B2025EDA5066}" presName="spaceRect" presStyleCnt="0"/>
      <dgm:spPr/>
    </dgm:pt>
    <dgm:pt modelId="{920BC817-A846-4C6C-A06B-95E3F40B7211}" type="pres">
      <dgm:prSet presAssocID="{40B4D741-BCC9-4FF0-890D-B2025EDA5066}" presName="textRect" presStyleLbl="revTx" presStyleIdx="0" presStyleCnt="3">
        <dgm:presLayoutVars>
          <dgm:chMax val="1"/>
          <dgm:chPref val="1"/>
        </dgm:presLayoutVars>
      </dgm:prSet>
      <dgm:spPr/>
    </dgm:pt>
    <dgm:pt modelId="{FE02A410-DA96-4943-90BE-598C25C07BC4}" type="pres">
      <dgm:prSet presAssocID="{853202EB-C123-467D-BC6F-8D95E7B4566A}" presName="sibTrans" presStyleCnt="0"/>
      <dgm:spPr/>
    </dgm:pt>
    <dgm:pt modelId="{44A0D7E9-F2D5-4972-9696-F27225547FA5}" type="pres">
      <dgm:prSet presAssocID="{355BF3CC-0E6D-43A3-9015-2943657E2A05}" presName="compNode" presStyleCnt="0"/>
      <dgm:spPr/>
    </dgm:pt>
    <dgm:pt modelId="{429F474F-5F8C-4F00-AFAB-C828877B17DC}" type="pres">
      <dgm:prSet presAssocID="{355BF3CC-0E6D-43A3-9015-2943657E2A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D401056-B101-47D0-A519-C268516076E1}" type="pres">
      <dgm:prSet presAssocID="{355BF3CC-0E6D-43A3-9015-2943657E2A05}" presName="spaceRect" presStyleCnt="0"/>
      <dgm:spPr/>
    </dgm:pt>
    <dgm:pt modelId="{F025674B-94BC-4542-89DB-11C4859199C7}" type="pres">
      <dgm:prSet presAssocID="{355BF3CC-0E6D-43A3-9015-2943657E2A05}" presName="textRect" presStyleLbl="revTx" presStyleIdx="1" presStyleCnt="3">
        <dgm:presLayoutVars>
          <dgm:chMax val="1"/>
          <dgm:chPref val="1"/>
        </dgm:presLayoutVars>
      </dgm:prSet>
      <dgm:spPr/>
    </dgm:pt>
    <dgm:pt modelId="{C2F6674A-E6E9-43F9-A22E-E44EF762727F}" type="pres">
      <dgm:prSet presAssocID="{1E75F160-705A-4CD0-B140-37953FC4FCEA}" presName="sibTrans" presStyleCnt="0"/>
      <dgm:spPr/>
    </dgm:pt>
    <dgm:pt modelId="{BEBBFD62-B0DD-4F52-8339-663BAAFFE40D}" type="pres">
      <dgm:prSet presAssocID="{315580E1-D905-1244-B213-6F734CE5582B}" presName="compNode" presStyleCnt="0"/>
      <dgm:spPr/>
    </dgm:pt>
    <dgm:pt modelId="{AFCE0D24-73C3-4951-94B7-8376A891B98D}" type="pres">
      <dgm:prSet presAssocID="{315580E1-D905-1244-B213-6F734CE558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656912EE-B250-4386-8D5B-0A2ECB10B040}" type="pres">
      <dgm:prSet presAssocID="{315580E1-D905-1244-B213-6F734CE5582B}" presName="spaceRect" presStyleCnt="0"/>
      <dgm:spPr/>
    </dgm:pt>
    <dgm:pt modelId="{FF933E77-84FE-4A9E-9103-27ADB5777808}" type="pres">
      <dgm:prSet presAssocID="{315580E1-D905-1244-B213-6F734CE5582B}" presName="textRect" presStyleLbl="revTx" presStyleIdx="2" presStyleCnt="3">
        <dgm:presLayoutVars>
          <dgm:chMax val="1"/>
          <dgm:chPref val="1"/>
        </dgm:presLayoutVars>
      </dgm:prSet>
      <dgm:spPr/>
    </dgm:pt>
  </dgm:ptLst>
  <dgm:cxnLst>
    <dgm:cxn modelId="{C87F0526-D48B-234B-96DD-7AAC2BFEC135}" type="presOf" srcId="{315580E1-D905-1244-B213-6F734CE5582B}" destId="{FF933E77-84FE-4A9E-9103-27ADB5777808}" srcOrd="0" destOrd="0" presId="urn:microsoft.com/office/officeart/2018/2/layout/IconLabelList"/>
    <dgm:cxn modelId="{07FC683A-7AF3-5340-9ADE-D0BA108046E4}" srcId="{7A1C00B6-E8E2-4CC9-B649-F2F463A47712}" destId="{315580E1-D905-1244-B213-6F734CE5582B}" srcOrd="2" destOrd="0" parTransId="{C0C708AE-D0E8-C741-B0E6-78D8A3B5DE25}" sibTransId="{E06AA44B-F898-FE44-92DB-069BD3F04D07}"/>
    <dgm:cxn modelId="{2994D47B-D904-4080-BD1B-622BE87B13C3}" srcId="{7A1C00B6-E8E2-4CC9-B649-F2F463A47712}" destId="{355BF3CC-0E6D-43A3-9015-2943657E2A05}" srcOrd="1" destOrd="0" parTransId="{44184B8C-6830-42E4-968A-CD0CAB6516C7}" sibTransId="{1E75F160-705A-4CD0-B140-37953FC4FCEA}"/>
    <dgm:cxn modelId="{D1DFEE8E-4160-47FC-83E0-7FBAC8C6F126}" srcId="{7A1C00B6-E8E2-4CC9-B649-F2F463A47712}" destId="{40B4D741-BCC9-4FF0-890D-B2025EDA5066}" srcOrd="0" destOrd="0" parTransId="{1F0062C8-4302-4C8D-8A97-D82D248BE218}" sibTransId="{853202EB-C123-467D-BC6F-8D95E7B4566A}"/>
    <dgm:cxn modelId="{C3B50E97-E90E-F845-8371-8F9D99EC62FD}" type="presOf" srcId="{355BF3CC-0E6D-43A3-9015-2943657E2A05}" destId="{F025674B-94BC-4542-89DB-11C4859199C7}" srcOrd="0" destOrd="0" presId="urn:microsoft.com/office/officeart/2018/2/layout/IconLabelList"/>
    <dgm:cxn modelId="{F7D1D2AA-6083-6542-8133-80152AC00C6A}" type="presOf" srcId="{7A1C00B6-E8E2-4CC9-B649-F2F463A47712}" destId="{FBF2D612-94F4-424F-9AAF-16D33FC7EAAF}" srcOrd="0" destOrd="0" presId="urn:microsoft.com/office/officeart/2018/2/layout/IconLabelList"/>
    <dgm:cxn modelId="{F1555AAE-8995-4546-B59B-159591C1846E}" type="presOf" srcId="{40B4D741-BCC9-4FF0-890D-B2025EDA5066}" destId="{920BC817-A846-4C6C-A06B-95E3F40B7211}" srcOrd="0" destOrd="0" presId="urn:microsoft.com/office/officeart/2018/2/layout/IconLabelList"/>
    <dgm:cxn modelId="{3E511379-671D-0C45-B523-E9302BCB2085}" type="presParOf" srcId="{FBF2D612-94F4-424F-9AAF-16D33FC7EAAF}" destId="{6338A770-2D46-48D9-B665-B6E4EC958364}" srcOrd="0" destOrd="0" presId="urn:microsoft.com/office/officeart/2018/2/layout/IconLabelList"/>
    <dgm:cxn modelId="{6A01606A-F977-C74D-966D-292EAE1645F3}" type="presParOf" srcId="{6338A770-2D46-48D9-B665-B6E4EC958364}" destId="{81C45F16-C334-4F6C-B4A0-2454940D4891}" srcOrd="0" destOrd="0" presId="urn:microsoft.com/office/officeart/2018/2/layout/IconLabelList"/>
    <dgm:cxn modelId="{7EDD50C3-B9F1-BB4C-8332-8F0008E9C549}" type="presParOf" srcId="{6338A770-2D46-48D9-B665-B6E4EC958364}" destId="{AE39F85F-D47D-453D-BB0C-FBF73808D5CB}" srcOrd="1" destOrd="0" presId="urn:microsoft.com/office/officeart/2018/2/layout/IconLabelList"/>
    <dgm:cxn modelId="{997EA175-056D-FC41-9F2D-37571178649D}" type="presParOf" srcId="{6338A770-2D46-48D9-B665-B6E4EC958364}" destId="{920BC817-A846-4C6C-A06B-95E3F40B7211}" srcOrd="2" destOrd="0" presId="urn:microsoft.com/office/officeart/2018/2/layout/IconLabelList"/>
    <dgm:cxn modelId="{E320F678-9CB2-A44F-974C-E433E743E34D}" type="presParOf" srcId="{FBF2D612-94F4-424F-9AAF-16D33FC7EAAF}" destId="{FE02A410-DA96-4943-90BE-598C25C07BC4}" srcOrd="1" destOrd="0" presId="urn:microsoft.com/office/officeart/2018/2/layout/IconLabelList"/>
    <dgm:cxn modelId="{E103A3DF-F3EB-3447-A4A7-5C3336F49306}" type="presParOf" srcId="{FBF2D612-94F4-424F-9AAF-16D33FC7EAAF}" destId="{44A0D7E9-F2D5-4972-9696-F27225547FA5}" srcOrd="2" destOrd="0" presId="urn:microsoft.com/office/officeart/2018/2/layout/IconLabelList"/>
    <dgm:cxn modelId="{9AC0BEF5-10FB-9341-AD78-D76814097D45}" type="presParOf" srcId="{44A0D7E9-F2D5-4972-9696-F27225547FA5}" destId="{429F474F-5F8C-4F00-AFAB-C828877B17DC}" srcOrd="0" destOrd="0" presId="urn:microsoft.com/office/officeart/2018/2/layout/IconLabelList"/>
    <dgm:cxn modelId="{31F4E0BC-86C3-2049-9549-C53A44FCEA8D}" type="presParOf" srcId="{44A0D7E9-F2D5-4972-9696-F27225547FA5}" destId="{DD401056-B101-47D0-A519-C268516076E1}" srcOrd="1" destOrd="0" presId="urn:microsoft.com/office/officeart/2018/2/layout/IconLabelList"/>
    <dgm:cxn modelId="{E46B0A2D-7CFA-4A4E-A1E9-8610B3968742}" type="presParOf" srcId="{44A0D7E9-F2D5-4972-9696-F27225547FA5}" destId="{F025674B-94BC-4542-89DB-11C4859199C7}" srcOrd="2" destOrd="0" presId="urn:microsoft.com/office/officeart/2018/2/layout/IconLabelList"/>
    <dgm:cxn modelId="{9D831FF3-C641-994E-BAEA-6744764187FB}" type="presParOf" srcId="{FBF2D612-94F4-424F-9AAF-16D33FC7EAAF}" destId="{C2F6674A-E6E9-43F9-A22E-E44EF762727F}" srcOrd="3" destOrd="0" presId="urn:microsoft.com/office/officeart/2018/2/layout/IconLabelList"/>
    <dgm:cxn modelId="{C20E8CFF-F05E-394E-BC95-8B01C3BF71ED}" type="presParOf" srcId="{FBF2D612-94F4-424F-9AAF-16D33FC7EAAF}" destId="{BEBBFD62-B0DD-4F52-8339-663BAAFFE40D}" srcOrd="4" destOrd="0" presId="urn:microsoft.com/office/officeart/2018/2/layout/IconLabelList"/>
    <dgm:cxn modelId="{9FA2B2B8-0C06-514B-A980-D206790FF7C5}" type="presParOf" srcId="{BEBBFD62-B0DD-4F52-8339-663BAAFFE40D}" destId="{AFCE0D24-73C3-4951-94B7-8376A891B98D}" srcOrd="0" destOrd="0" presId="urn:microsoft.com/office/officeart/2018/2/layout/IconLabelList"/>
    <dgm:cxn modelId="{CCAD39F0-FDAE-854F-B980-488AA56F2387}" type="presParOf" srcId="{BEBBFD62-B0DD-4F52-8339-663BAAFFE40D}" destId="{656912EE-B250-4386-8D5B-0A2ECB10B040}" srcOrd="1" destOrd="0" presId="urn:microsoft.com/office/officeart/2018/2/layout/IconLabelList"/>
    <dgm:cxn modelId="{1E2A6F4E-F33A-644E-AE3D-83C90D91ABF6}" type="presParOf" srcId="{BEBBFD62-B0DD-4F52-8339-663BAAFFE40D}" destId="{FF933E77-84FE-4A9E-9103-27ADB577780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135C22-5261-4DDF-AE5C-0B6AFAE58BA9}"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0BB5DB50-309C-4D38-A422-8A38B93344AF}">
      <dgm:prSet/>
      <dgm:spPr/>
      <dgm:t>
        <a:bodyPr/>
        <a:lstStyle/>
        <a:p>
          <a:r>
            <a:rPr lang="en-US" b="0" i="0" dirty="0">
              <a:solidFill>
                <a:schemeClr val="tx1"/>
              </a:solidFill>
            </a:rPr>
            <a:t>We cannot seek achievement for ourselves and forget about progress and prosperity for our community.  Our ambitions must be broad enough to include the aspirations and needs of others, for their sakes and for our own. – Cesar Chavez</a:t>
          </a:r>
          <a:endParaRPr lang="en-US" b="0" dirty="0">
            <a:solidFill>
              <a:schemeClr val="tx1"/>
            </a:solidFill>
          </a:endParaRPr>
        </a:p>
      </dgm:t>
    </dgm:pt>
    <dgm:pt modelId="{7B1CB09A-D039-4C97-8828-639DD923593F}" type="parTrans" cxnId="{8EB10585-DEA5-49AA-9F15-5D522516FFAD}">
      <dgm:prSet/>
      <dgm:spPr/>
      <dgm:t>
        <a:bodyPr/>
        <a:lstStyle/>
        <a:p>
          <a:endParaRPr lang="en-US"/>
        </a:p>
      </dgm:t>
    </dgm:pt>
    <dgm:pt modelId="{FE644C0D-635B-4029-9096-C18C0FE02C43}" type="sibTrans" cxnId="{8EB10585-DEA5-49AA-9F15-5D522516FFAD}">
      <dgm:prSet/>
      <dgm:spPr/>
      <dgm:t>
        <a:bodyPr/>
        <a:lstStyle/>
        <a:p>
          <a:endParaRPr lang="en-US"/>
        </a:p>
      </dgm:t>
    </dgm:pt>
    <dgm:pt modelId="{E5A8BBE7-A6A0-44A3-B59F-1BF7BE422557}">
      <dgm:prSet/>
      <dgm:spPr/>
      <dgm:t>
        <a:bodyPr/>
        <a:lstStyle/>
        <a:p>
          <a:r>
            <a:rPr lang="en-US" b="0" i="0" dirty="0">
              <a:solidFill>
                <a:schemeClr val="tx1"/>
              </a:solidFill>
            </a:rPr>
            <a:t>Education is for improving the lives of others and for leaving your community and world better than you found it. - Marian Wright Edelman</a:t>
          </a:r>
          <a:endParaRPr lang="en-US" b="0" dirty="0">
            <a:solidFill>
              <a:schemeClr val="tx1"/>
            </a:solidFill>
          </a:endParaRPr>
        </a:p>
      </dgm:t>
    </dgm:pt>
    <dgm:pt modelId="{50935FA7-BB47-467B-A89E-43B8A74CDDB5}" type="parTrans" cxnId="{B8618306-9AC9-4300-A087-374533C133BC}">
      <dgm:prSet/>
      <dgm:spPr/>
      <dgm:t>
        <a:bodyPr/>
        <a:lstStyle/>
        <a:p>
          <a:endParaRPr lang="en-US"/>
        </a:p>
      </dgm:t>
    </dgm:pt>
    <dgm:pt modelId="{AB573349-7B10-4ACB-AF70-0E28505F3181}" type="sibTrans" cxnId="{B8618306-9AC9-4300-A087-374533C133BC}">
      <dgm:prSet/>
      <dgm:spPr/>
      <dgm:t>
        <a:bodyPr/>
        <a:lstStyle/>
        <a:p>
          <a:endParaRPr lang="en-US"/>
        </a:p>
      </dgm:t>
    </dgm:pt>
    <dgm:pt modelId="{37483816-281C-EB4A-A90D-3A189D4AEBB2}" type="pres">
      <dgm:prSet presAssocID="{A8135C22-5261-4DDF-AE5C-0B6AFAE58BA9}" presName="diagram" presStyleCnt="0">
        <dgm:presLayoutVars>
          <dgm:chPref val="1"/>
          <dgm:dir/>
          <dgm:animOne val="branch"/>
          <dgm:animLvl val="lvl"/>
          <dgm:resizeHandles/>
        </dgm:presLayoutVars>
      </dgm:prSet>
      <dgm:spPr/>
    </dgm:pt>
    <dgm:pt modelId="{0D7B2533-9A1C-0843-AA43-8A2723CE84C1}" type="pres">
      <dgm:prSet presAssocID="{0BB5DB50-309C-4D38-A422-8A38B93344AF}" presName="root" presStyleCnt="0"/>
      <dgm:spPr/>
    </dgm:pt>
    <dgm:pt modelId="{C881364A-1780-9940-848B-5167A78A448B}" type="pres">
      <dgm:prSet presAssocID="{0BB5DB50-309C-4D38-A422-8A38B93344AF}" presName="rootComposite" presStyleCnt="0"/>
      <dgm:spPr/>
    </dgm:pt>
    <dgm:pt modelId="{EA39AA0F-8273-0546-9BD4-3BA5C87AF977}" type="pres">
      <dgm:prSet presAssocID="{0BB5DB50-309C-4D38-A422-8A38B93344AF}" presName="rootText" presStyleLbl="node1" presStyleIdx="0" presStyleCnt="2"/>
      <dgm:spPr/>
    </dgm:pt>
    <dgm:pt modelId="{51533AE3-0EF6-0947-816E-08D59329D96F}" type="pres">
      <dgm:prSet presAssocID="{0BB5DB50-309C-4D38-A422-8A38B93344AF}" presName="rootConnector" presStyleLbl="node1" presStyleIdx="0" presStyleCnt="2"/>
      <dgm:spPr/>
    </dgm:pt>
    <dgm:pt modelId="{4630CBBA-F94F-6C41-A527-07E3605238F9}" type="pres">
      <dgm:prSet presAssocID="{0BB5DB50-309C-4D38-A422-8A38B93344AF}" presName="childShape" presStyleCnt="0"/>
      <dgm:spPr/>
    </dgm:pt>
    <dgm:pt modelId="{95BE38FB-A62C-7540-B676-DC6CD280D138}" type="pres">
      <dgm:prSet presAssocID="{E5A8BBE7-A6A0-44A3-B59F-1BF7BE422557}" presName="root" presStyleCnt="0"/>
      <dgm:spPr/>
    </dgm:pt>
    <dgm:pt modelId="{F89674AD-275F-E64E-A0F0-E0431DCB5C86}" type="pres">
      <dgm:prSet presAssocID="{E5A8BBE7-A6A0-44A3-B59F-1BF7BE422557}" presName="rootComposite" presStyleCnt="0"/>
      <dgm:spPr/>
    </dgm:pt>
    <dgm:pt modelId="{A074A13B-7D0B-2448-98D0-84FB6B67C173}" type="pres">
      <dgm:prSet presAssocID="{E5A8BBE7-A6A0-44A3-B59F-1BF7BE422557}" presName="rootText" presStyleLbl="node1" presStyleIdx="1" presStyleCnt="2"/>
      <dgm:spPr/>
    </dgm:pt>
    <dgm:pt modelId="{0B1C4919-BF83-CA45-A125-71C40C6F8FEE}" type="pres">
      <dgm:prSet presAssocID="{E5A8BBE7-A6A0-44A3-B59F-1BF7BE422557}" presName="rootConnector" presStyleLbl="node1" presStyleIdx="1" presStyleCnt="2"/>
      <dgm:spPr/>
    </dgm:pt>
    <dgm:pt modelId="{98435B21-D8F3-FE49-963C-4828A8BE8AB1}" type="pres">
      <dgm:prSet presAssocID="{E5A8BBE7-A6A0-44A3-B59F-1BF7BE422557}" presName="childShape" presStyleCnt="0"/>
      <dgm:spPr/>
    </dgm:pt>
  </dgm:ptLst>
  <dgm:cxnLst>
    <dgm:cxn modelId="{B8618306-9AC9-4300-A087-374533C133BC}" srcId="{A8135C22-5261-4DDF-AE5C-0B6AFAE58BA9}" destId="{E5A8BBE7-A6A0-44A3-B59F-1BF7BE422557}" srcOrd="1" destOrd="0" parTransId="{50935FA7-BB47-467B-A89E-43B8A74CDDB5}" sibTransId="{AB573349-7B10-4ACB-AF70-0E28505F3181}"/>
    <dgm:cxn modelId="{CF84D814-CC72-CC4C-9ADE-93C4A2F4AAE2}" type="presOf" srcId="{0BB5DB50-309C-4D38-A422-8A38B93344AF}" destId="{51533AE3-0EF6-0947-816E-08D59329D96F}" srcOrd="1" destOrd="0" presId="urn:microsoft.com/office/officeart/2005/8/layout/hierarchy3"/>
    <dgm:cxn modelId="{1CEF4318-C625-E840-8262-ACF410B755A9}" type="presOf" srcId="{E5A8BBE7-A6A0-44A3-B59F-1BF7BE422557}" destId="{A074A13B-7D0B-2448-98D0-84FB6B67C173}" srcOrd="0" destOrd="0" presId="urn:microsoft.com/office/officeart/2005/8/layout/hierarchy3"/>
    <dgm:cxn modelId="{1BBECD2E-9AA1-5A41-AF6A-38626293C3DE}" type="presOf" srcId="{A8135C22-5261-4DDF-AE5C-0B6AFAE58BA9}" destId="{37483816-281C-EB4A-A90D-3A189D4AEBB2}" srcOrd="0" destOrd="0" presId="urn:microsoft.com/office/officeart/2005/8/layout/hierarchy3"/>
    <dgm:cxn modelId="{8EB10585-DEA5-49AA-9F15-5D522516FFAD}" srcId="{A8135C22-5261-4DDF-AE5C-0B6AFAE58BA9}" destId="{0BB5DB50-309C-4D38-A422-8A38B93344AF}" srcOrd="0" destOrd="0" parTransId="{7B1CB09A-D039-4C97-8828-639DD923593F}" sibTransId="{FE644C0D-635B-4029-9096-C18C0FE02C43}"/>
    <dgm:cxn modelId="{C67683B7-0CAC-7A4E-96EF-2D35D685439A}" type="presOf" srcId="{0BB5DB50-309C-4D38-A422-8A38B93344AF}" destId="{EA39AA0F-8273-0546-9BD4-3BA5C87AF977}" srcOrd="0" destOrd="0" presId="urn:microsoft.com/office/officeart/2005/8/layout/hierarchy3"/>
    <dgm:cxn modelId="{E51902D9-C455-FA40-9E04-36F9CCCDED66}" type="presOf" srcId="{E5A8BBE7-A6A0-44A3-B59F-1BF7BE422557}" destId="{0B1C4919-BF83-CA45-A125-71C40C6F8FEE}" srcOrd="1" destOrd="0" presId="urn:microsoft.com/office/officeart/2005/8/layout/hierarchy3"/>
    <dgm:cxn modelId="{4B81BBDC-5C38-4E49-99F5-4C60D7F88115}" type="presParOf" srcId="{37483816-281C-EB4A-A90D-3A189D4AEBB2}" destId="{0D7B2533-9A1C-0843-AA43-8A2723CE84C1}" srcOrd="0" destOrd="0" presId="urn:microsoft.com/office/officeart/2005/8/layout/hierarchy3"/>
    <dgm:cxn modelId="{FD98EDE7-A7DA-E84E-8B13-0F9DF973FF7E}" type="presParOf" srcId="{0D7B2533-9A1C-0843-AA43-8A2723CE84C1}" destId="{C881364A-1780-9940-848B-5167A78A448B}" srcOrd="0" destOrd="0" presId="urn:microsoft.com/office/officeart/2005/8/layout/hierarchy3"/>
    <dgm:cxn modelId="{1F21D652-F915-4948-9281-92B0B62695B8}" type="presParOf" srcId="{C881364A-1780-9940-848B-5167A78A448B}" destId="{EA39AA0F-8273-0546-9BD4-3BA5C87AF977}" srcOrd="0" destOrd="0" presId="urn:microsoft.com/office/officeart/2005/8/layout/hierarchy3"/>
    <dgm:cxn modelId="{1C0E3A95-DA7B-F947-A86B-792F913799ED}" type="presParOf" srcId="{C881364A-1780-9940-848B-5167A78A448B}" destId="{51533AE3-0EF6-0947-816E-08D59329D96F}" srcOrd="1" destOrd="0" presId="urn:microsoft.com/office/officeart/2005/8/layout/hierarchy3"/>
    <dgm:cxn modelId="{F92C64BE-D185-6B47-ABA2-E2B66359DCB0}" type="presParOf" srcId="{0D7B2533-9A1C-0843-AA43-8A2723CE84C1}" destId="{4630CBBA-F94F-6C41-A527-07E3605238F9}" srcOrd="1" destOrd="0" presId="urn:microsoft.com/office/officeart/2005/8/layout/hierarchy3"/>
    <dgm:cxn modelId="{CDFDF78D-F515-A343-89CB-E9D446DC25DF}" type="presParOf" srcId="{37483816-281C-EB4A-A90D-3A189D4AEBB2}" destId="{95BE38FB-A62C-7540-B676-DC6CD280D138}" srcOrd="1" destOrd="0" presId="urn:microsoft.com/office/officeart/2005/8/layout/hierarchy3"/>
    <dgm:cxn modelId="{5D2A2723-965C-BC4D-BBA4-DC16B4EB9A79}" type="presParOf" srcId="{95BE38FB-A62C-7540-B676-DC6CD280D138}" destId="{F89674AD-275F-E64E-A0F0-E0431DCB5C86}" srcOrd="0" destOrd="0" presId="urn:microsoft.com/office/officeart/2005/8/layout/hierarchy3"/>
    <dgm:cxn modelId="{BD3F5769-07B0-3744-A438-1A68C423FBDA}" type="presParOf" srcId="{F89674AD-275F-E64E-A0F0-E0431DCB5C86}" destId="{A074A13B-7D0B-2448-98D0-84FB6B67C173}" srcOrd="0" destOrd="0" presId="urn:microsoft.com/office/officeart/2005/8/layout/hierarchy3"/>
    <dgm:cxn modelId="{660C50B9-AB1F-5249-84FB-23E8030E74CC}" type="presParOf" srcId="{F89674AD-275F-E64E-A0F0-E0431DCB5C86}" destId="{0B1C4919-BF83-CA45-A125-71C40C6F8FEE}" srcOrd="1" destOrd="0" presId="urn:microsoft.com/office/officeart/2005/8/layout/hierarchy3"/>
    <dgm:cxn modelId="{AC8FDEA9-C30B-6343-BC06-3505F10DAC0A}" type="presParOf" srcId="{95BE38FB-A62C-7540-B676-DC6CD280D138}" destId="{98435B21-D8F3-FE49-963C-4828A8BE8AB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31CA1-CE57-4396-89AA-2C2703847CEB}">
      <dsp:nvSpPr>
        <dsp:cNvPr id="0" name=""/>
        <dsp:cNvSpPr/>
      </dsp:nvSpPr>
      <dsp:spPr>
        <a:xfrm>
          <a:off x="0" y="2215"/>
          <a:ext cx="5980170" cy="112265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6BF4B-CB88-42DB-8DA2-8B3F07602487}">
      <dsp:nvSpPr>
        <dsp:cNvPr id="0" name=""/>
        <dsp:cNvSpPr/>
      </dsp:nvSpPr>
      <dsp:spPr>
        <a:xfrm>
          <a:off x="339603" y="254812"/>
          <a:ext cx="617461" cy="6174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CF5CA7-1E58-4CC2-BB2E-AD628582AAC6}">
      <dsp:nvSpPr>
        <dsp:cNvPr id="0" name=""/>
        <dsp:cNvSpPr/>
      </dsp:nvSpPr>
      <dsp:spPr>
        <a:xfrm>
          <a:off x="1296668" y="2215"/>
          <a:ext cx="4683501" cy="11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15" tIns="118815" rIns="118815" bIns="118815" numCol="1" spcCol="1270" anchor="ctr" anchorCtr="0">
          <a:noAutofit/>
        </a:bodyPr>
        <a:lstStyle/>
        <a:p>
          <a:pPr marL="0" lvl="0" indent="0" algn="l" defTabSz="622300">
            <a:lnSpc>
              <a:spcPct val="100000"/>
            </a:lnSpc>
            <a:spcBef>
              <a:spcPct val="0"/>
            </a:spcBef>
            <a:spcAft>
              <a:spcPct val="35000"/>
            </a:spcAft>
            <a:buNone/>
          </a:pPr>
          <a:r>
            <a:rPr lang="en-US" sz="1400" kern="1200"/>
            <a:t>What are your goals for this FSCS grant?</a:t>
          </a:r>
        </a:p>
      </dsp:txBody>
      <dsp:txXfrm>
        <a:off x="1296668" y="2215"/>
        <a:ext cx="4683501" cy="1122656"/>
      </dsp:txXfrm>
    </dsp:sp>
    <dsp:sp modelId="{42F2B002-F8EA-4B3D-9188-3A94432F1B45}">
      <dsp:nvSpPr>
        <dsp:cNvPr id="0" name=""/>
        <dsp:cNvSpPr/>
      </dsp:nvSpPr>
      <dsp:spPr>
        <a:xfrm>
          <a:off x="0" y="1405536"/>
          <a:ext cx="5980170" cy="112265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30EB3-0A6D-4D1C-88D7-E378C3361C1E}">
      <dsp:nvSpPr>
        <dsp:cNvPr id="0" name=""/>
        <dsp:cNvSpPr/>
      </dsp:nvSpPr>
      <dsp:spPr>
        <a:xfrm>
          <a:off x="339603" y="1658133"/>
          <a:ext cx="617461" cy="6174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252B0-0651-4F86-82BF-17193F6A7BCF}">
      <dsp:nvSpPr>
        <dsp:cNvPr id="0" name=""/>
        <dsp:cNvSpPr/>
      </dsp:nvSpPr>
      <dsp:spPr>
        <a:xfrm>
          <a:off x="1296668" y="1405536"/>
          <a:ext cx="4683501" cy="11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15" tIns="118815" rIns="118815" bIns="118815" numCol="1" spcCol="1270" anchor="ctr" anchorCtr="0">
          <a:noAutofit/>
        </a:bodyPr>
        <a:lstStyle/>
        <a:p>
          <a:pPr marL="0" lvl="0" indent="0" algn="l" defTabSz="622300">
            <a:lnSpc>
              <a:spcPct val="100000"/>
            </a:lnSpc>
            <a:spcBef>
              <a:spcPct val="0"/>
            </a:spcBef>
            <a:spcAft>
              <a:spcPct val="35000"/>
            </a:spcAft>
            <a:buNone/>
          </a:pPr>
          <a:r>
            <a:rPr lang="en-US" sz="1400" kern="1200" dirty="0"/>
            <a:t>What overarching questions do you have about this FSCS grant?</a:t>
          </a:r>
        </a:p>
      </dsp:txBody>
      <dsp:txXfrm>
        <a:off x="1296668" y="1405536"/>
        <a:ext cx="4683501" cy="1122656"/>
      </dsp:txXfrm>
    </dsp:sp>
    <dsp:sp modelId="{46CD2B29-8727-45C3-97D6-4D7560EDEC86}">
      <dsp:nvSpPr>
        <dsp:cNvPr id="0" name=""/>
        <dsp:cNvSpPr/>
      </dsp:nvSpPr>
      <dsp:spPr>
        <a:xfrm>
          <a:off x="0" y="2808857"/>
          <a:ext cx="5980170" cy="112265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2806F-460E-4154-AADB-21438903B589}">
      <dsp:nvSpPr>
        <dsp:cNvPr id="0" name=""/>
        <dsp:cNvSpPr/>
      </dsp:nvSpPr>
      <dsp:spPr>
        <a:xfrm>
          <a:off x="339603" y="3061454"/>
          <a:ext cx="617461" cy="6174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94B1DC-CA82-46A0-8FB1-AA77C260195B}">
      <dsp:nvSpPr>
        <dsp:cNvPr id="0" name=""/>
        <dsp:cNvSpPr/>
      </dsp:nvSpPr>
      <dsp:spPr>
        <a:xfrm>
          <a:off x="1296668" y="2808857"/>
          <a:ext cx="4683501" cy="11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15" tIns="118815" rIns="118815" bIns="118815" numCol="1" spcCol="1270" anchor="ctr" anchorCtr="0">
          <a:noAutofit/>
        </a:bodyPr>
        <a:lstStyle/>
        <a:p>
          <a:pPr marL="0" lvl="0" indent="0" algn="l" defTabSz="622300">
            <a:lnSpc>
              <a:spcPct val="100000"/>
            </a:lnSpc>
            <a:spcBef>
              <a:spcPct val="0"/>
            </a:spcBef>
            <a:spcAft>
              <a:spcPct val="35000"/>
            </a:spcAft>
            <a:buNone/>
          </a:pPr>
          <a:r>
            <a:rPr lang="en-US" sz="1400" kern="1200" dirty="0"/>
            <a:t>What impact do you hope to have on the communities you serve as the result of this FSCS grant program? On schools? On students? On families? On teachers? On administrators?</a:t>
          </a:r>
        </a:p>
      </dsp:txBody>
      <dsp:txXfrm>
        <a:off x="1296668" y="2808857"/>
        <a:ext cx="4683501" cy="1122656"/>
      </dsp:txXfrm>
    </dsp:sp>
    <dsp:sp modelId="{ABE36BE8-5659-4E18-9F44-AF4EA0CC178E}">
      <dsp:nvSpPr>
        <dsp:cNvPr id="0" name=""/>
        <dsp:cNvSpPr/>
      </dsp:nvSpPr>
      <dsp:spPr>
        <a:xfrm>
          <a:off x="0" y="4212178"/>
          <a:ext cx="5980170" cy="112265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51A3B6-269E-42CF-B125-95FD938F6015}">
      <dsp:nvSpPr>
        <dsp:cNvPr id="0" name=""/>
        <dsp:cNvSpPr/>
      </dsp:nvSpPr>
      <dsp:spPr>
        <a:xfrm>
          <a:off x="339603" y="4464775"/>
          <a:ext cx="617461" cy="6174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A2DE79-5E34-4FBA-8074-7B9808CD6B49}">
      <dsp:nvSpPr>
        <dsp:cNvPr id="0" name=""/>
        <dsp:cNvSpPr/>
      </dsp:nvSpPr>
      <dsp:spPr>
        <a:xfrm>
          <a:off x="1296668" y="4212178"/>
          <a:ext cx="4683501" cy="11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15" tIns="118815" rIns="118815" bIns="118815" numCol="1" spcCol="1270" anchor="ctr" anchorCtr="0">
          <a:noAutofit/>
        </a:bodyPr>
        <a:lstStyle/>
        <a:p>
          <a:pPr marL="0" lvl="0" indent="0" algn="l" defTabSz="622300">
            <a:lnSpc>
              <a:spcPct val="100000"/>
            </a:lnSpc>
            <a:spcBef>
              <a:spcPct val="0"/>
            </a:spcBef>
            <a:spcAft>
              <a:spcPct val="35000"/>
            </a:spcAft>
            <a:buNone/>
          </a:pPr>
          <a:r>
            <a:rPr lang="en-US" sz="1400" kern="1200" dirty="0"/>
            <a:t>What other questions do you have about your role?</a:t>
          </a:r>
        </a:p>
      </dsp:txBody>
      <dsp:txXfrm>
        <a:off x="1296668" y="4212178"/>
        <a:ext cx="4683501" cy="1122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A00AF-F32F-4C4E-8289-4AC8F87675F0}">
      <dsp:nvSpPr>
        <dsp:cNvPr id="0" name=""/>
        <dsp:cNvSpPr/>
      </dsp:nvSpPr>
      <dsp:spPr>
        <a:xfrm>
          <a:off x="0" y="30"/>
          <a:ext cx="6900512"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1" kern="1200" dirty="0">
              <a:solidFill>
                <a:schemeClr val="tx1"/>
              </a:solidFill>
              <a:latin typeface="Chalkboard" panose="03050602040202020205" pitchFamily="66" charset="77"/>
            </a:rPr>
            <a:t>Turn to a partner and discuss these questions.</a:t>
          </a:r>
          <a:endParaRPr lang="en-US" sz="3300" i="1" kern="1200" dirty="0">
            <a:solidFill>
              <a:schemeClr val="tx1"/>
            </a:solidFill>
            <a:latin typeface="Chalkboard" panose="03050602040202020205" pitchFamily="66" charset="77"/>
          </a:endParaRPr>
        </a:p>
      </dsp:txBody>
      <dsp:txXfrm>
        <a:off x="64083" y="64113"/>
        <a:ext cx="6772346" cy="1184574"/>
      </dsp:txXfrm>
    </dsp:sp>
    <dsp:sp modelId="{2C5C2B61-8CAC-0946-B9F7-0625CB16CA83}">
      <dsp:nvSpPr>
        <dsp:cNvPr id="0" name=""/>
        <dsp:cNvSpPr/>
      </dsp:nvSpPr>
      <dsp:spPr>
        <a:xfrm>
          <a:off x="0" y="1407810"/>
          <a:ext cx="6900512" cy="1312740"/>
        </a:xfrm>
        <a:prstGeom prst="roundRect">
          <a:avLst/>
        </a:prstGeom>
        <a:solidFill>
          <a:schemeClr val="accent5">
            <a:hueOff val="497445"/>
            <a:satOff val="46"/>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Chalkboard" panose="03050602040202020205" pitchFamily="66" charset="77"/>
            </a:rPr>
            <a:t>*What is a community?</a:t>
          </a:r>
        </a:p>
      </dsp:txBody>
      <dsp:txXfrm>
        <a:off x="64083" y="1471893"/>
        <a:ext cx="6772346" cy="1184574"/>
      </dsp:txXfrm>
    </dsp:sp>
    <dsp:sp modelId="{2BD95705-B7B3-3C41-9D3F-C82D21B275D2}">
      <dsp:nvSpPr>
        <dsp:cNvPr id="0" name=""/>
        <dsp:cNvSpPr/>
      </dsp:nvSpPr>
      <dsp:spPr>
        <a:xfrm>
          <a:off x="0" y="2815590"/>
          <a:ext cx="6900512" cy="1312740"/>
        </a:xfrm>
        <a:prstGeom prst="roundRect">
          <a:avLst/>
        </a:prstGeom>
        <a:solidFill>
          <a:schemeClr val="accent5">
            <a:hueOff val="994891"/>
            <a:satOff val="91"/>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Chalkboard" panose="03050602040202020205" pitchFamily="66" charset="77"/>
            </a:rPr>
            <a:t>*What communities do you belong to?</a:t>
          </a:r>
        </a:p>
      </dsp:txBody>
      <dsp:txXfrm>
        <a:off x="64083" y="2879673"/>
        <a:ext cx="6772346" cy="1184574"/>
      </dsp:txXfrm>
    </dsp:sp>
    <dsp:sp modelId="{7139ED92-B2DD-3647-9314-896E745ADC06}">
      <dsp:nvSpPr>
        <dsp:cNvPr id="0" name=""/>
        <dsp:cNvSpPr/>
      </dsp:nvSpPr>
      <dsp:spPr>
        <a:xfrm>
          <a:off x="0" y="4223370"/>
          <a:ext cx="6900512" cy="1312740"/>
        </a:xfrm>
        <a:prstGeom prst="roundRect">
          <a:avLst/>
        </a:prstGeom>
        <a:solidFill>
          <a:schemeClr val="accent5">
            <a:hueOff val="1492336"/>
            <a:satOff val="13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Chalkboard" panose="03050602040202020205" pitchFamily="66" charset="77"/>
            </a:rPr>
            <a:t>*What makes these groups communities?</a:t>
          </a:r>
          <a:endParaRPr lang="en-US" sz="3300" kern="1200" dirty="0"/>
        </a:p>
      </dsp:txBody>
      <dsp:txXfrm>
        <a:off x="64083" y="4287453"/>
        <a:ext cx="6772346" cy="1184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CFE32-64FE-5E4E-861F-0E13E6B61AD8}">
      <dsp:nvSpPr>
        <dsp:cNvPr id="0" name=""/>
        <dsp:cNvSpPr/>
      </dsp:nvSpPr>
      <dsp:spPr>
        <a:xfrm>
          <a:off x="0" y="0"/>
          <a:ext cx="4817509" cy="12241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halkboard" panose="03050602040202020205" pitchFamily="66" charset="77"/>
            </a:rPr>
            <a:t>*Transform traditional public schools into neighborhood hubs that mobilize students, educators, staff, partners, families &amp; community members to reimagine education and co-construct a shared vision for their school and their community.</a:t>
          </a:r>
          <a:endParaRPr lang="en-US" sz="1100" kern="1200" dirty="0">
            <a:latin typeface="Chalkboard" panose="03050602040202020205" pitchFamily="66" charset="77"/>
          </a:endParaRPr>
        </a:p>
      </dsp:txBody>
      <dsp:txXfrm>
        <a:off x="35855" y="35855"/>
        <a:ext cx="3496507" cy="1152486"/>
      </dsp:txXfrm>
    </dsp:sp>
    <dsp:sp modelId="{57692CE8-F258-D344-9C45-1E2A71992656}">
      <dsp:nvSpPr>
        <dsp:cNvPr id="0" name=""/>
        <dsp:cNvSpPr/>
      </dsp:nvSpPr>
      <dsp:spPr>
        <a:xfrm>
          <a:off x="425074" y="1428228"/>
          <a:ext cx="4817509" cy="12241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latin typeface="Chalkboard" panose="03050602040202020205" pitchFamily="66" charset="77"/>
            </a:rPr>
            <a:t>*Form a core element of an equity strategy. All children and families benefit from access to resources, opportunities and supports to advance learning and healthy development</a:t>
          </a:r>
          <a:r>
            <a:rPr lang="en-US" sz="900" b="1" kern="1200" dirty="0">
              <a:latin typeface="Chalkboard" panose="03050602040202020205" pitchFamily="66" charset="77"/>
            </a:rPr>
            <a:t>. </a:t>
          </a:r>
          <a:endParaRPr lang="en-US" sz="900" kern="1200" dirty="0">
            <a:latin typeface="Chalkboard" panose="03050602040202020205" pitchFamily="66" charset="77"/>
          </a:endParaRPr>
        </a:p>
      </dsp:txBody>
      <dsp:txXfrm>
        <a:off x="460929" y="1464083"/>
        <a:ext cx="3524997" cy="1152486"/>
      </dsp:txXfrm>
    </dsp:sp>
    <dsp:sp modelId="{1313A5EA-C364-1C47-9BE4-E9C187D94648}">
      <dsp:nvSpPr>
        <dsp:cNvPr id="0" name=""/>
        <dsp:cNvSpPr/>
      </dsp:nvSpPr>
      <dsp:spPr>
        <a:xfrm>
          <a:off x="850148" y="2856457"/>
          <a:ext cx="4817509" cy="12241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latin typeface="Chalkboard" panose="03050602040202020205" pitchFamily="66" charset="77"/>
            </a:rPr>
            <a:t>*Tap into a community’s assets – from nonprofits, cultural organizations and businesses - to bring enhanced learning opportunities to under-resourced schools reducing the achievement gap, the inequities in student performance on test scores, grades, attendance, and social emotional attitudes that result from lack of access.</a:t>
          </a:r>
        </a:p>
      </dsp:txBody>
      <dsp:txXfrm>
        <a:off x="886003" y="2892312"/>
        <a:ext cx="3524997" cy="1152486"/>
      </dsp:txXfrm>
    </dsp:sp>
    <dsp:sp modelId="{657D242B-C85C-694A-9C3F-36DA6E320676}">
      <dsp:nvSpPr>
        <dsp:cNvPr id="0" name=""/>
        <dsp:cNvSpPr/>
      </dsp:nvSpPr>
      <dsp:spPr>
        <a:xfrm>
          <a:off x="4021781" y="928348"/>
          <a:ext cx="795727" cy="79572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200820" y="928348"/>
        <a:ext cx="437649" cy="598785"/>
      </dsp:txXfrm>
    </dsp:sp>
    <dsp:sp modelId="{4EF80CC0-3629-D647-84C8-A52D42C5B094}">
      <dsp:nvSpPr>
        <dsp:cNvPr id="0" name=""/>
        <dsp:cNvSpPr/>
      </dsp:nvSpPr>
      <dsp:spPr>
        <a:xfrm>
          <a:off x="4446856" y="2348416"/>
          <a:ext cx="795727" cy="79572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625895" y="2348416"/>
        <a:ext cx="437649" cy="5987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45F16-C334-4F6C-B4A0-2454940D4891}">
      <dsp:nvSpPr>
        <dsp:cNvPr id="0" name=""/>
        <dsp:cNvSpPr/>
      </dsp:nvSpPr>
      <dsp:spPr>
        <a:xfrm>
          <a:off x="1212569" y="758889"/>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0BC817-A846-4C6C-A06B-95E3F40B7211}">
      <dsp:nvSpPr>
        <dsp:cNvPr id="0" name=""/>
        <dsp:cNvSpPr/>
      </dsp:nvSpPr>
      <dsp:spPr>
        <a:xfrm>
          <a:off x="417971" y="2469525"/>
          <a:ext cx="288945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 </a:t>
          </a:r>
          <a:r>
            <a:rPr lang="en-US" sz="1100" kern="1200" dirty="0">
              <a:latin typeface="Chalkboard" panose="03050602040202020205" pitchFamily="66" charset="77"/>
            </a:rPr>
            <a:t>Collaborate with park districts, cultural institutions, higher education institutes, health centers, nonprofits, &amp; others to support enrichment for students and families.</a:t>
          </a:r>
        </a:p>
      </dsp:txBody>
      <dsp:txXfrm>
        <a:off x="417971" y="2469525"/>
        <a:ext cx="2889450" cy="1024497"/>
      </dsp:txXfrm>
    </dsp:sp>
    <dsp:sp modelId="{429F474F-5F8C-4F00-AFAB-C828877B17DC}">
      <dsp:nvSpPr>
        <dsp:cNvPr id="0" name=""/>
        <dsp:cNvSpPr/>
      </dsp:nvSpPr>
      <dsp:spPr>
        <a:xfrm>
          <a:off x="4607673" y="758889"/>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25674B-94BC-4542-89DB-11C4859199C7}">
      <dsp:nvSpPr>
        <dsp:cNvPr id="0" name=""/>
        <dsp:cNvSpPr/>
      </dsp:nvSpPr>
      <dsp:spPr>
        <a:xfrm>
          <a:off x="3813075" y="2469525"/>
          <a:ext cx="288945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latin typeface="Chalkboard" panose="03050602040202020205" pitchFamily="66" charset="77"/>
            </a:rPr>
            <a:t>● Welcome District Superintendents &amp; Principals to share their expertise and knowledge of the needs of students, families, and teachers to create relevant programs meeting the funded goals and objectives.</a:t>
          </a:r>
          <a:r>
            <a:rPr lang="en-US" sz="1100" kern="1200" dirty="0"/>
            <a:t>. </a:t>
          </a:r>
          <a:endParaRPr lang="en-US" sz="1100" b="1" kern="1200" dirty="0"/>
        </a:p>
      </dsp:txBody>
      <dsp:txXfrm>
        <a:off x="3813075" y="2469525"/>
        <a:ext cx="2889450" cy="1024497"/>
      </dsp:txXfrm>
    </dsp:sp>
    <dsp:sp modelId="{AFCE0D24-73C3-4951-94B7-8376A891B98D}">
      <dsp:nvSpPr>
        <dsp:cNvPr id="0" name=""/>
        <dsp:cNvSpPr/>
      </dsp:nvSpPr>
      <dsp:spPr>
        <a:xfrm>
          <a:off x="8002777" y="758889"/>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933E77-84FE-4A9E-9103-27ADB5777808}">
      <dsp:nvSpPr>
        <dsp:cNvPr id="0" name=""/>
        <dsp:cNvSpPr/>
      </dsp:nvSpPr>
      <dsp:spPr>
        <a:xfrm>
          <a:off x="7208178" y="2469525"/>
          <a:ext cx="2889450" cy="1024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latin typeface="Chalkboard" panose="03050602040202020205" pitchFamily="66" charset="77"/>
            </a:rPr>
            <a:t>● Evaluate the success of the grant using school &amp; district data, administer surveys to, teachers, students, after-school instructors, &amp; families in the reports to the U.S. Dept. of Education to support continuous improvement, &amp; provide a feedback loop for all partners.</a:t>
          </a:r>
          <a:endParaRPr lang="en-US" sz="1100" b="1" kern="1200" dirty="0">
            <a:latin typeface="Chalkboard" panose="03050602040202020205" pitchFamily="66" charset="77"/>
          </a:endParaRPr>
        </a:p>
      </dsp:txBody>
      <dsp:txXfrm>
        <a:off x="7208178" y="2469525"/>
        <a:ext cx="2889450" cy="10244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9AA0F-8273-0546-9BD4-3BA5C87AF977}">
      <dsp:nvSpPr>
        <dsp:cNvPr id="0" name=""/>
        <dsp:cNvSpPr/>
      </dsp:nvSpPr>
      <dsp:spPr>
        <a:xfrm>
          <a:off x="1330" y="306572"/>
          <a:ext cx="4843359" cy="24216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chemeClr val="tx1"/>
              </a:solidFill>
            </a:rPr>
            <a:t>We cannot seek achievement for ourselves and forget about progress and prosperity for our community.  Our ambitions must be broad enough to include the aspirations and needs of others, for their sakes and for our own. – Cesar Chavez</a:t>
          </a:r>
          <a:endParaRPr lang="en-US" sz="3000" b="0" kern="1200" dirty="0">
            <a:solidFill>
              <a:schemeClr val="tx1"/>
            </a:solidFill>
          </a:endParaRPr>
        </a:p>
      </dsp:txBody>
      <dsp:txXfrm>
        <a:off x="72259" y="377501"/>
        <a:ext cx="4701501" cy="2279821"/>
      </dsp:txXfrm>
    </dsp:sp>
    <dsp:sp modelId="{A074A13B-7D0B-2448-98D0-84FB6B67C173}">
      <dsp:nvSpPr>
        <dsp:cNvPr id="0" name=""/>
        <dsp:cNvSpPr/>
      </dsp:nvSpPr>
      <dsp:spPr>
        <a:xfrm>
          <a:off x="6055529" y="306572"/>
          <a:ext cx="4843359" cy="24216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b="0" i="0" kern="1200" dirty="0">
              <a:solidFill>
                <a:schemeClr val="tx1"/>
              </a:solidFill>
            </a:rPr>
            <a:t>Education is for improving the lives of others and for leaving your community and world better than you found it. - Marian Wright Edelman</a:t>
          </a:r>
          <a:endParaRPr lang="en-US" sz="3000" b="0" kern="1200" dirty="0">
            <a:solidFill>
              <a:schemeClr val="tx1"/>
            </a:solidFill>
          </a:endParaRPr>
        </a:p>
      </dsp:txBody>
      <dsp:txXfrm>
        <a:off x="6126458" y="377501"/>
        <a:ext cx="4701501" cy="22798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F7F3C-6DFF-4A5F-97EB-8671940F35C5}"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4CDA1-B042-498D-AC9E-FD8FE7E50C18}" type="slidenum">
              <a:rPr lang="en-US" smtClean="0"/>
              <a:t>‹#›</a:t>
            </a:fld>
            <a:endParaRPr lang="en-US"/>
          </a:p>
        </p:txBody>
      </p:sp>
    </p:spTree>
    <p:extLst>
      <p:ext uri="{BB962C8B-B14F-4D97-AF65-F5344CB8AC3E}">
        <p14:creationId xmlns:p14="http://schemas.microsoft.com/office/powerpoint/2010/main" val="124976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quotlr.com/quotes-about-communi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partners- read who is in the room have them stand up. </a:t>
            </a:r>
          </a:p>
          <a:p>
            <a:r>
              <a:rPr lang="en-US" dirty="0"/>
              <a:t>Why we are here today-  Story about community</a:t>
            </a:r>
          </a:p>
          <a:p>
            <a:r>
              <a:rPr lang="en-US" dirty="0"/>
              <a:t>A young 6 </a:t>
            </a:r>
            <a:r>
              <a:rPr lang="en-US" dirty="0" err="1"/>
              <a:t>yearold</a:t>
            </a:r>
            <a:r>
              <a:rPr lang="en-US" dirty="0"/>
              <a:t> immigrant child attends school for the first time in the United States in Chicago.  She doesn’t know the language and follows along by observing her peers and her teacher.  Her teacher Ms. </a:t>
            </a:r>
            <a:r>
              <a:rPr lang="en-US" dirty="0" err="1"/>
              <a:t>Zarnowski</a:t>
            </a:r>
            <a:r>
              <a:rPr lang="en-US" dirty="0"/>
              <a:t>, helps guide her along, throughout her first grade year, she remembers having accidents because she was too shy to speak as she does not know the language. Her mom comes often and with a dictionary in hand. Her teacher is patient and within that first year, she is reading and writing.  She has learned songs, she has gone on fieldtrips, she has made friends. She learns later on from her mom, that there was more than just a teacher and mom working together to make this possible.  Her mother had gotten work and assistance on how to work with her child from the teacher. The secretaries were also helpful in making sure that there were clothes for her at school. Sometimes she forgot her lunch and her working dad with the only car couldn’t take her lunch and so she got food at school. The power of community helped this current Doctor succeed. This was back in 1980. Throughout my life through I have been part of various communities that helped me get to where I am.  </a:t>
            </a:r>
          </a:p>
          <a:p>
            <a:r>
              <a:rPr lang="en-US" dirty="0"/>
              <a:t>However,  I have also seen the power of a community school in rural towns such as the one my children grew up in. Food, clothing, sponsorship for different activities was provided by businesses, parents, the local college, and other organizations.  All children received equitable support for their support.  Recently I have seen the power of community in the Grand Rapids, MI area, as well as in Skokie, IL. Both are working with organizations, individuals, and schools just like all of us here. </a:t>
            </a:r>
          </a:p>
          <a:p>
            <a:endParaRPr lang="en-US" dirty="0"/>
          </a:p>
          <a:p>
            <a:r>
              <a:rPr lang="en-US" dirty="0"/>
              <a:t>With that I want to welcome you to  our very first Partners meeting.  Today we will hear from three individuals who work with organizations that embrace the community mindset model.  I also want to welcome and highlight each organization here with us today.  When I read your organization’s name, please stand up.  </a:t>
            </a:r>
          </a:p>
          <a:p>
            <a:endParaRPr lang="en-US" dirty="0"/>
          </a:p>
          <a:p>
            <a:r>
              <a:rPr lang="en-US" dirty="0"/>
              <a:t>Thank you for being here with us today, it means a lot to us that you have provided support for establishing the grant and that you have worked with us this summer on a few projects. The relationships we are building will help the FSCS El Centro accomplish what was written in the grant. </a:t>
            </a:r>
          </a:p>
          <a:p>
            <a:endParaRPr lang="en-US" dirty="0"/>
          </a:p>
          <a:p>
            <a:r>
              <a:rPr lang="en-US" dirty="0"/>
              <a:t>I want to highlight one of the biggest supporters for the grant.  Her work in her community stems from youth.  Due to challenges she faced as a student, she has made it her life goal to assist individuals in her community achieve higher education. Without further ado, I present Dr. C. Myra Gaytan-Morales</a:t>
            </a:r>
          </a:p>
          <a:p>
            <a:endParaRPr lang="en-US" dirty="0"/>
          </a:p>
          <a:p>
            <a:endParaRPr lang="en-US" dirty="0"/>
          </a:p>
        </p:txBody>
      </p:sp>
      <p:sp>
        <p:nvSpPr>
          <p:cNvPr id="4" name="Slide Number Placeholder 3"/>
          <p:cNvSpPr>
            <a:spLocks noGrp="1"/>
          </p:cNvSpPr>
          <p:nvPr>
            <p:ph type="sldNum" sz="quarter" idx="5"/>
          </p:nvPr>
        </p:nvSpPr>
        <p:spPr/>
        <p:txBody>
          <a:bodyPr/>
          <a:lstStyle/>
          <a:p>
            <a:fld id="{8434CDA1-B042-498D-AC9E-FD8FE7E50C18}" type="slidenum">
              <a:rPr lang="en-US" smtClean="0"/>
              <a:t>2</a:t>
            </a:fld>
            <a:endParaRPr lang="en-US"/>
          </a:p>
        </p:txBody>
      </p:sp>
    </p:spTree>
    <p:extLst>
      <p:ext uri="{BB962C8B-B14F-4D97-AF65-F5344CB8AC3E}">
        <p14:creationId xmlns:p14="http://schemas.microsoft.com/office/powerpoint/2010/main" val="120569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4CDA1-B042-498D-AC9E-FD8FE7E50C18}" type="slidenum">
              <a:rPr lang="en-US" smtClean="0"/>
              <a:t>21</a:t>
            </a:fld>
            <a:endParaRPr lang="en-US"/>
          </a:p>
        </p:txBody>
      </p:sp>
    </p:spTree>
    <p:extLst>
      <p:ext uri="{BB962C8B-B14F-4D97-AF65-F5344CB8AC3E}">
        <p14:creationId xmlns:p14="http://schemas.microsoft.com/office/powerpoint/2010/main" val="63850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entered you may have seen poster boards highlighting the work that has been done so far at the schools. </a:t>
            </a:r>
          </a:p>
          <a:p>
            <a:endParaRPr lang="en-US" dirty="0"/>
          </a:p>
          <a:p>
            <a:r>
              <a:rPr lang="en-US" dirty="0"/>
              <a:t>We have worked with students, parents, and the community to highlight both districts. </a:t>
            </a:r>
          </a:p>
          <a:p>
            <a:r>
              <a:rPr lang="en-US" dirty="0"/>
              <a:t>We have celebrated with our partners at their events.</a:t>
            </a:r>
          </a:p>
          <a:p>
            <a:r>
              <a:rPr lang="en-US" dirty="0"/>
              <a:t>As of now we have served our families at both districts through partnerships with the schools.  We have had a back to school bash at Evelyn Alexander where 150 families showed up.  We had a bouncy house, </a:t>
            </a:r>
            <a:r>
              <a:rPr lang="en-US" dirty="0" err="1"/>
              <a:t>dj</a:t>
            </a:r>
            <a:r>
              <a:rPr lang="en-US" dirty="0"/>
              <a:t>, and different organizations that provided information on health and social emotional support. We provided bookbags and some back to school supplies. </a:t>
            </a:r>
          </a:p>
          <a:p>
            <a:r>
              <a:rPr lang="en-US" dirty="0"/>
              <a:t>At the Hispanic Month Celebration at Forrestal, we had over 200 families show up to hear their children celebrate, we added the Mariachi’s who added an educational twist on what it means to be a Mariachi and businesses also supported us by donating breads.  </a:t>
            </a:r>
          </a:p>
          <a:p>
            <a:endParaRPr lang="en-US" dirty="0"/>
          </a:p>
          <a:p>
            <a:r>
              <a:rPr lang="en-US" dirty="0"/>
              <a:t>We have had fieldtrips at the various schools that connect to the strategic goals of the district, the standards the teachers are working on, and most importantly the parental engagement piece.  The chaperones at the Apple Holler really enjoyed the time to connect with their children and we got to hear their voices. The petting farm came to the pre-kindergarten students at Diamond Lake in order to maximize their time at school, learning about different habitats. </a:t>
            </a:r>
          </a:p>
          <a:p>
            <a:endParaRPr lang="en-US" dirty="0"/>
          </a:p>
          <a:p>
            <a:r>
              <a:rPr lang="en-US" dirty="0"/>
              <a:t>We have also been able to provide food insecurity assistance by partnering up with the Northern Illinois Food bank with Diamond Lake School District D76. </a:t>
            </a:r>
          </a:p>
          <a:p>
            <a:endParaRPr lang="en-US" dirty="0"/>
          </a:p>
          <a:p>
            <a:r>
              <a:rPr lang="en-US" dirty="0"/>
              <a:t>Our partners with NCCP have been instrumental in helping to provide us with resources to make sure that food insecure </a:t>
            </a:r>
            <a:r>
              <a:rPr lang="en-US" dirty="0" err="1"/>
              <a:t>parens</a:t>
            </a:r>
            <a:r>
              <a:rPr lang="en-US" dirty="0"/>
              <a:t> within Forrestal and E. Alexander have the food and clothing necessary.  </a:t>
            </a:r>
          </a:p>
          <a:p>
            <a:endParaRPr lang="en-US" dirty="0"/>
          </a:p>
          <a:p>
            <a:r>
              <a:rPr lang="en-US" dirty="0"/>
              <a:t>Yet, there is still much to do in our communities. </a:t>
            </a:r>
          </a:p>
          <a:p>
            <a:endParaRPr lang="en-US" dirty="0"/>
          </a:p>
          <a:p>
            <a:r>
              <a:rPr lang="en-US" dirty="0"/>
              <a:t>I have been blessed to be part of these two communities.  Having worked in Lake County previously, I have contacts that have created their own opportunities to give back to the places they live and work in.   </a:t>
            </a:r>
          </a:p>
        </p:txBody>
      </p:sp>
      <p:sp>
        <p:nvSpPr>
          <p:cNvPr id="4" name="Slide Number Placeholder 3"/>
          <p:cNvSpPr>
            <a:spLocks noGrp="1"/>
          </p:cNvSpPr>
          <p:nvPr>
            <p:ph type="sldNum" sz="quarter" idx="5"/>
          </p:nvPr>
        </p:nvSpPr>
        <p:spPr/>
        <p:txBody>
          <a:bodyPr/>
          <a:lstStyle/>
          <a:p>
            <a:fld id="{8434CDA1-B042-498D-AC9E-FD8FE7E50C18}" type="slidenum">
              <a:rPr lang="en-US" smtClean="0"/>
              <a:t>22</a:t>
            </a:fld>
            <a:endParaRPr lang="en-US"/>
          </a:p>
        </p:txBody>
      </p:sp>
    </p:spTree>
    <p:extLst>
      <p:ext uri="{BB962C8B-B14F-4D97-AF65-F5344CB8AC3E}">
        <p14:creationId xmlns:p14="http://schemas.microsoft.com/office/powerpoint/2010/main" val="367961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end this Department of Education fiscal year 2025, we look forward to beginning our next fiscal year strongly. </a:t>
            </a:r>
          </a:p>
          <a:p>
            <a:endParaRPr lang="en-US" dirty="0"/>
          </a:p>
          <a:p>
            <a:r>
              <a:rPr lang="en-US" dirty="0"/>
              <a:t>We got to think about a shared vision and looked at how to connect community through visuals and the arts. </a:t>
            </a:r>
          </a:p>
          <a:p>
            <a:endParaRPr lang="en-US" dirty="0"/>
          </a:p>
          <a:p>
            <a:r>
              <a:rPr lang="en-US" dirty="0"/>
              <a:t>We will continue to meet as partners three times a year.  Although, I will be reaching out to you individually or through other events at your organization.  </a:t>
            </a:r>
          </a:p>
          <a:p>
            <a:endParaRPr lang="en-US" dirty="0"/>
          </a:p>
          <a:p>
            <a:r>
              <a:rPr lang="en-US" dirty="0"/>
              <a:t>We will have little mini modules set up on our landing page at the University Center website to help everyone understand Full Service Community Schools.  </a:t>
            </a:r>
          </a:p>
          <a:p>
            <a:endParaRPr lang="en-US" dirty="0"/>
          </a:p>
          <a:p>
            <a:r>
              <a:rPr lang="en-US" dirty="0"/>
              <a:t>The mindset of a community school builds slowly and gets engrained through practice. There is the saying that says: </a:t>
            </a:r>
            <a:r>
              <a:rPr lang="en-US" dirty="0">
                <a:effectLst/>
                <a:hlinkClick r:id="rId3"/>
              </a:rPr>
              <a:t>“The greatness of a community is most accurately measured by the compassionate actions of its members.” — Coretta Scott King</a:t>
            </a:r>
            <a:r>
              <a:rPr lang="en-US" baseline="30000" dirty="0">
                <a:effectLst/>
                <a:hlinkClick r:id="rId3"/>
              </a:rPr>
              <a:t>1</a:t>
            </a:r>
            <a:endParaRPr lang="en-US" dirty="0">
              <a:effectLst/>
            </a:endParaRPr>
          </a:p>
          <a:p>
            <a:pPr algn="l"/>
            <a:r>
              <a:rPr lang="en-US" b="0" i="0" dirty="0">
                <a:solidFill>
                  <a:srgbClr val="111111"/>
                </a:solidFill>
                <a:effectLst/>
                <a:highlight>
                  <a:srgbClr val="FFFFFF"/>
                </a:highlight>
                <a:latin typeface="-apple-system"/>
              </a:rPr>
              <a:t>This quote emphasizes the importance of kindness and compassion in creating a strong, supportive community. Does this resonate with what you were looking for?</a:t>
            </a:r>
          </a:p>
          <a:p>
            <a:endParaRPr lang="en-US" dirty="0"/>
          </a:p>
        </p:txBody>
      </p:sp>
      <p:sp>
        <p:nvSpPr>
          <p:cNvPr id="4" name="Slide Number Placeholder 3"/>
          <p:cNvSpPr>
            <a:spLocks noGrp="1"/>
          </p:cNvSpPr>
          <p:nvPr>
            <p:ph type="sldNum" sz="quarter" idx="5"/>
          </p:nvPr>
        </p:nvSpPr>
        <p:spPr/>
        <p:txBody>
          <a:bodyPr/>
          <a:lstStyle/>
          <a:p>
            <a:fld id="{8434CDA1-B042-498D-AC9E-FD8FE7E50C18}" type="slidenum">
              <a:rPr lang="en-US" smtClean="0"/>
              <a:t>23</a:t>
            </a:fld>
            <a:endParaRPr lang="en-US"/>
          </a:p>
        </p:txBody>
      </p:sp>
    </p:spTree>
    <p:extLst>
      <p:ext uri="{BB962C8B-B14F-4D97-AF65-F5344CB8AC3E}">
        <p14:creationId xmlns:p14="http://schemas.microsoft.com/office/powerpoint/2010/main" val="285596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Dr. Gaytan Morales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continue to build upon our relationships through different activities.  We will allude to what a community grant is, but not go into great detail.  We will show you how through different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have noticed we divided you up into different groups.  This is so that as we work on activities we already have a groups that represent each organization.  Our version of zoom break out 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look at four questions that will help you to understand FSCS a bit more. You can answer these questions throughout the time here.  Please put those on the sticky pads we have provided for you.  We have the poster boards where you can place these responses on the walls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go through an introduction of what community schools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Vision casting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have done with our two district partners and our Next steps</a:t>
            </a:r>
          </a:p>
          <a:p>
            <a:r>
              <a:rPr lang="en-US" dirty="0"/>
              <a:t>For our partner meetings – </a:t>
            </a:r>
          </a:p>
          <a:p>
            <a:endParaRPr lang="en-US" dirty="0"/>
          </a:p>
          <a:p>
            <a:r>
              <a:rPr lang="en-US" dirty="0"/>
              <a:t>I want to give our Learning Educational Agencies, our districts some time to introduce themselves and highlight something they are most proud of in their educational community. </a:t>
            </a:r>
          </a:p>
        </p:txBody>
      </p:sp>
      <p:sp>
        <p:nvSpPr>
          <p:cNvPr id="4" name="Slide Number Placeholder 3"/>
          <p:cNvSpPr>
            <a:spLocks noGrp="1"/>
          </p:cNvSpPr>
          <p:nvPr>
            <p:ph type="sldNum" sz="quarter" idx="5"/>
          </p:nvPr>
        </p:nvSpPr>
        <p:spPr/>
        <p:txBody>
          <a:bodyPr/>
          <a:lstStyle/>
          <a:p>
            <a:fld id="{8434CDA1-B042-498D-AC9E-FD8FE7E50C18}" type="slidenum">
              <a:rPr lang="en-US" smtClean="0"/>
              <a:t>4</a:t>
            </a:fld>
            <a:endParaRPr lang="en-US"/>
          </a:p>
        </p:txBody>
      </p:sp>
    </p:spTree>
    <p:extLst>
      <p:ext uri="{BB962C8B-B14F-4D97-AF65-F5344CB8AC3E}">
        <p14:creationId xmlns:p14="http://schemas.microsoft.com/office/powerpoint/2010/main" val="1336081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questions here David &amp; Heather</a:t>
            </a:r>
          </a:p>
          <a:p>
            <a:r>
              <a:rPr lang="en-US" dirty="0"/>
              <a:t>Margaret leads</a:t>
            </a:r>
          </a:p>
          <a:p>
            <a:endParaRPr lang="en-US" dirty="0"/>
          </a:p>
          <a:p>
            <a:r>
              <a:rPr lang="en-US" dirty="0"/>
              <a:t>Maybe add a QR code for them to answer (before and after like Dan Duncan does on his </a:t>
            </a:r>
            <a:r>
              <a:rPr lang="en-US" dirty="0" err="1"/>
              <a:t>vitual</a:t>
            </a:r>
            <a:r>
              <a:rPr lang="en-US" dirty="0"/>
              <a:t> meetings)</a:t>
            </a:r>
          </a:p>
        </p:txBody>
      </p:sp>
      <p:sp>
        <p:nvSpPr>
          <p:cNvPr id="4" name="Slide Number Placeholder 3"/>
          <p:cNvSpPr>
            <a:spLocks noGrp="1"/>
          </p:cNvSpPr>
          <p:nvPr>
            <p:ph type="sldNum" sz="quarter" idx="5"/>
          </p:nvPr>
        </p:nvSpPr>
        <p:spPr/>
        <p:txBody>
          <a:bodyPr/>
          <a:lstStyle/>
          <a:p>
            <a:fld id="{417F5918-2CA3-7946-94CC-891EE2192E55}" type="slidenum">
              <a:rPr lang="en-US" smtClean="0"/>
              <a:t>5</a:t>
            </a:fld>
            <a:endParaRPr lang="en-US"/>
          </a:p>
        </p:txBody>
      </p:sp>
    </p:spTree>
    <p:extLst>
      <p:ext uri="{BB962C8B-B14F-4D97-AF65-F5344CB8AC3E}">
        <p14:creationId xmlns:p14="http://schemas.microsoft.com/office/powerpoint/2010/main" val="1066757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Drs. Price, Fuhrer, Mr. Rogers, Sami, Dr. Cunningham for highlighting a little bit about your organizations.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8434CDA1-B042-498D-AC9E-FD8FE7E50C18}" type="slidenum">
              <a:rPr lang="en-US" smtClean="0"/>
              <a:t>7</a:t>
            </a:fld>
            <a:endParaRPr lang="en-US"/>
          </a:p>
        </p:txBody>
      </p:sp>
    </p:spTree>
    <p:extLst>
      <p:ext uri="{BB962C8B-B14F-4D97-AF65-F5344CB8AC3E}">
        <p14:creationId xmlns:p14="http://schemas.microsoft.com/office/powerpoint/2010/main" val="181716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7F5918-2CA3-7946-94CC-891EE2192E55}" type="slidenum">
              <a:rPr lang="en-US" smtClean="0"/>
              <a:t>14</a:t>
            </a:fld>
            <a:endParaRPr lang="en-US" dirty="0"/>
          </a:p>
        </p:txBody>
      </p:sp>
    </p:spTree>
    <p:extLst>
      <p:ext uri="{BB962C8B-B14F-4D97-AF65-F5344CB8AC3E}">
        <p14:creationId xmlns:p14="http://schemas.microsoft.com/office/powerpoint/2010/main" val="227789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4CDA1-B042-498D-AC9E-FD8FE7E50C18}" type="slidenum">
              <a:rPr lang="en-US" smtClean="0"/>
              <a:t>17</a:t>
            </a:fld>
            <a:endParaRPr lang="en-US"/>
          </a:p>
        </p:txBody>
      </p:sp>
    </p:spTree>
    <p:extLst>
      <p:ext uri="{BB962C8B-B14F-4D97-AF65-F5344CB8AC3E}">
        <p14:creationId xmlns:p14="http://schemas.microsoft.com/office/powerpoint/2010/main" val="260228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reflection </a:t>
            </a:r>
          </a:p>
        </p:txBody>
      </p:sp>
      <p:sp>
        <p:nvSpPr>
          <p:cNvPr id="4" name="Slide Number Placeholder 3"/>
          <p:cNvSpPr>
            <a:spLocks noGrp="1"/>
          </p:cNvSpPr>
          <p:nvPr>
            <p:ph type="sldNum" sz="quarter" idx="5"/>
          </p:nvPr>
        </p:nvSpPr>
        <p:spPr/>
        <p:txBody>
          <a:bodyPr/>
          <a:lstStyle/>
          <a:p>
            <a:fld id="{8434CDA1-B042-498D-AC9E-FD8FE7E50C18}" type="slidenum">
              <a:rPr lang="en-US" smtClean="0"/>
              <a:t>18</a:t>
            </a:fld>
            <a:endParaRPr lang="en-US"/>
          </a:p>
        </p:txBody>
      </p:sp>
    </p:spTree>
    <p:extLst>
      <p:ext uri="{BB962C8B-B14F-4D97-AF65-F5344CB8AC3E}">
        <p14:creationId xmlns:p14="http://schemas.microsoft.com/office/powerpoint/2010/main" val="86116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E0F3-47CB-338C-1A64-AADDC063F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C162E-312E-A5A2-CF72-F2DA17753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B4F97-A53C-E109-42DA-188D61F33A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10B042-FD5C-800A-8503-648CE7230149}"/>
              </a:ext>
            </a:extLst>
          </p:cNvPr>
          <p:cNvSpPr>
            <a:spLocks noGrp="1"/>
          </p:cNvSpPr>
          <p:nvPr>
            <p:ph type="sldNum" sz="quarter" idx="5"/>
          </p:nvPr>
        </p:nvSpPr>
        <p:spPr/>
        <p:txBody>
          <a:bodyPr/>
          <a:lstStyle/>
          <a:p>
            <a:fld id="{8434CDA1-B042-498D-AC9E-FD8FE7E50C18}" type="slidenum">
              <a:rPr lang="en-US" smtClean="0"/>
              <a:t>19</a:t>
            </a:fld>
            <a:endParaRPr lang="en-US"/>
          </a:p>
        </p:txBody>
      </p:sp>
    </p:spTree>
    <p:extLst>
      <p:ext uri="{BB962C8B-B14F-4D97-AF65-F5344CB8AC3E}">
        <p14:creationId xmlns:p14="http://schemas.microsoft.com/office/powerpoint/2010/main" val="34869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C7703-432C-7B95-D121-B846EEA07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37917-5D0D-9368-DECE-9232E8F98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89254-3387-5EC6-2D1C-936A6D642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60D548-FD88-C677-1586-FD902853BCEB}"/>
              </a:ext>
            </a:extLst>
          </p:cNvPr>
          <p:cNvSpPr>
            <a:spLocks noGrp="1"/>
          </p:cNvSpPr>
          <p:nvPr>
            <p:ph type="sldNum" sz="quarter" idx="5"/>
          </p:nvPr>
        </p:nvSpPr>
        <p:spPr/>
        <p:txBody>
          <a:bodyPr/>
          <a:lstStyle/>
          <a:p>
            <a:fld id="{8434CDA1-B042-498D-AC9E-FD8FE7E50C18}" type="slidenum">
              <a:rPr lang="en-US" smtClean="0"/>
              <a:t>20</a:t>
            </a:fld>
            <a:endParaRPr lang="en-US"/>
          </a:p>
        </p:txBody>
      </p:sp>
    </p:spTree>
    <p:extLst>
      <p:ext uri="{BB962C8B-B14F-4D97-AF65-F5344CB8AC3E}">
        <p14:creationId xmlns:p14="http://schemas.microsoft.com/office/powerpoint/2010/main" val="329722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63C1-3CFD-5907-A77E-988680CBEB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A7259-7B8A-4CB3-3C1B-58028EC75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B903B3-6C90-8D09-4719-DFE571AF3129}"/>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A9F6AB92-B496-C06F-81C0-FEC8216F9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CC77F-49D1-51DD-78BE-FE896C04A015}"/>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42490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7A86-71C5-F65E-B5B4-739FCFC15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0A4013-4FEA-5F5B-983E-2B0BE32551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52ED6-16C9-9714-6B63-CAA22114A01F}"/>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FB751F90-8F23-EC3D-CD54-D21DB5199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FAA45-DE65-D322-07D8-BC132D0DD396}"/>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388966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08152-76A5-E60E-C349-DA59003716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8F8F0-1557-9A80-D3FB-CB32D8DD0D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D2DE6-1705-11B8-E1F2-D1CA742FACBE}"/>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1AD98AB9-25ED-4BBD-DA9F-155A56F3F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5D8C-1F3A-5CC1-5EE1-046A6CA1227D}"/>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103759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404297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81706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74181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00715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9950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2418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714005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012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8F98-8933-CE58-4933-4EA440262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87820-E6C0-3A85-CD20-589C9B969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49860-B8B3-7891-A448-DC085E4FBB6D}"/>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C8D352ED-4404-48D1-5D26-0FFBCD15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75FF9-203F-7FE7-111B-3D9CB1391AA7}"/>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2158365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8330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69896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663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6399-4031-087A-AF6B-D91B694E3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671453-6BDA-8FED-A6CB-A1C2F3D8F5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8EE45F-8E1D-EAA7-BA22-BE0535B183E1}"/>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0021FB2C-FA38-3AF2-2147-7BC33904A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FEB23-3937-30BC-290A-CBC223B017EC}"/>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288800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D910-1E63-5F67-92CF-6B3FA6FC4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CCFC5-E066-9766-D1FE-BA6D91ECCC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568A57-86DB-3100-914F-AE4698E768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134CC-4A77-C143-2278-63A2937D00B0}"/>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6" name="Footer Placeholder 5">
            <a:extLst>
              <a:ext uri="{FF2B5EF4-FFF2-40B4-BE49-F238E27FC236}">
                <a16:creationId xmlns:a16="http://schemas.microsoft.com/office/drawing/2014/main" id="{404C38F2-BC2D-0CB3-6679-49C1622A7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441-9C39-718C-1A2A-AFF8957F5993}"/>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57634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D613-EA9C-DDCA-BD9D-270D571DAA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408A2-8A10-26AC-00D5-5E4C26B48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E639B8-EAC1-32D7-984A-0C317186A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3237F9-B017-1922-3B8D-93BA16477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5AABB0-5E25-0623-376A-30D5055694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64EDF-6204-9C05-94DA-2DB3347048A9}"/>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8" name="Footer Placeholder 7">
            <a:extLst>
              <a:ext uri="{FF2B5EF4-FFF2-40B4-BE49-F238E27FC236}">
                <a16:creationId xmlns:a16="http://schemas.microsoft.com/office/drawing/2014/main" id="{80902067-488C-2DEB-4D4A-6023AA9A8D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78EA0B-3A9E-2D92-93BF-64AEF0DDF335}"/>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2140122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0CBF-CE5B-8843-4561-6FB1685E6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B82FDD-1F29-7F96-1588-D9B2660E3ECB}"/>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4" name="Footer Placeholder 3">
            <a:extLst>
              <a:ext uri="{FF2B5EF4-FFF2-40B4-BE49-F238E27FC236}">
                <a16:creationId xmlns:a16="http://schemas.microsoft.com/office/drawing/2014/main" id="{C5032898-B149-6859-68F0-0E21D095F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050D5-2D8A-EEE9-1C70-6AA022639428}"/>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81440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2072A-1188-8EC3-7955-16F35622DA9F}"/>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3" name="Footer Placeholder 2">
            <a:extLst>
              <a:ext uri="{FF2B5EF4-FFF2-40B4-BE49-F238E27FC236}">
                <a16:creationId xmlns:a16="http://schemas.microsoft.com/office/drawing/2014/main" id="{60D9CA94-8221-92AA-F220-1B5D5C390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6851CF-752D-C82D-7AFE-2E8F901BBFBD}"/>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264798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A142-BCCE-02FC-AC41-0C641245A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64CFD-CB36-0A8E-DBCB-01ABC9ED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100C58-8B13-B98B-D862-4F15B67EC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40F04-BAD6-FC2D-D92E-3F07E666E8E5}"/>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6" name="Footer Placeholder 5">
            <a:extLst>
              <a:ext uri="{FF2B5EF4-FFF2-40B4-BE49-F238E27FC236}">
                <a16:creationId xmlns:a16="http://schemas.microsoft.com/office/drawing/2014/main" id="{C32D58CD-D20F-D79C-8940-1A8234636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17856-4803-45C3-3372-B5A40DD487F6}"/>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412460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E360-2CBB-2962-296E-AF1C74B5E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CC3A44-1F33-FA03-62B8-DED4B25A7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F85A72-69BB-B5A8-5E31-6499CD098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AF869-01CE-7C14-8E06-D8AEEE1D7733}"/>
              </a:ext>
            </a:extLst>
          </p:cNvPr>
          <p:cNvSpPr>
            <a:spLocks noGrp="1"/>
          </p:cNvSpPr>
          <p:nvPr>
            <p:ph type="dt" sz="half" idx="10"/>
          </p:nvPr>
        </p:nvSpPr>
        <p:spPr/>
        <p:txBody>
          <a:bodyPr/>
          <a:lstStyle/>
          <a:p>
            <a:fld id="{791E31E7-9A4B-4622-A8F1-8EB37A40FFF7}" type="datetimeFigureOut">
              <a:rPr lang="en-US" smtClean="0"/>
              <a:t>11/13/2024</a:t>
            </a:fld>
            <a:endParaRPr lang="en-US"/>
          </a:p>
        </p:txBody>
      </p:sp>
      <p:sp>
        <p:nvSpPr>
          <p:cNvPr id="6" name="Footer Placeholder 5">
            <a:extLst>
              <a:ext uri="{FF2B5EF4-FFF2-40B4-BE49-F238E27FC236}">
                <a16:creationId xmlns:a16="http://schemas.microsoft.com/office/drawing/2014/main" id="{CD1C97A2-82AE-F0BA-9EB1-D94306F9C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D1CB29-EE21-0052-62B6-3B652A71305F}"/>
              </a:ext>
            </a:extLst>
          </p:cNvPr>
          <p:cNvSpPr>
            <a:spLocks noGrp="1"/>
          </p:cNvSpPr>
          <p:nvPr>
            <p:ph type="sldNum" sz="quarter" idx="12"/>
          </p:nvPr>
        </p:nvSpPr>
        <p:spPr/>
        <p:txBody>
          <a:bodyPr/>
          <a:lstStyle/>
          <a:p>
            <a:fld id="{55736CF1-E62E-4B89-80A0-C417789ED1E7}" type="slidenum">
              <a:rPr lang="en-US" smtClean="0"/>
              <a:t>‹#›</a:t>
            </a:fld>
            <a:endParaRPr lang="en-US"/>
          </a:p>
        </p:txBody>
      </p:sp>
    </p:spTree>
    <p:extLst>
      <p:ext uri="{BB962C8B-B14F-4D97-AF65-F5344CB8AC3E}">
        <p14:creationId xmlns:p14="http://schemas.microsoft.com/office/powerpoint/2010/main" val="217865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934EC-E46E-82FB-8D1B-6082F7332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21408-7443-005C-73B2-619E75344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1F7C-758A-F9CC-4515-4512009DC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1E31E7-9A4B-4622-A8F1-8EB37A40FFF7}" type="datetimeFigureOut">
              <a:rPr lang="en-US" smtClean="0"/>
              <a:t>11/13/2024</a:t>
            </a:fld>
            <a:endParaRPr lang="en-US"/>
          </a:p>
        </p:txBody>
      </p:sp>
      <p:sp>
        <p:nvSpPr>
          <p:cNvPr id="5" name="Footer Placeholder 4">
            <a:extLst>
              <a:ext uri="{FF2B5EF4-FFF2-40B4-BE49-F238E27FC236}">
                <a16:creationId xmlns:a16="http://schemas.microsoft.com/office/drawing/2014/main" id="{2AC9B291-BAD7-296E-C7F5-0781BEAFF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30934E-BF58-C402-EA0D-892B18C29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736CF1-E62E-4B89-80A0-C417789ED1E7}" type="slidenum">
              <a:rPr lang="en-US" smtClean="0"/>
              <a:t>‹#›</a:t>
            </a:fld>
            <a:endParaRPr lang="en-US"/>
          </a:p>
        </p:txBody>
      </p:sp>
    </p:spTree>
    <p:extLst>
      <p:ext uri="{BB962C8B-B14F-4D97-AF65-F5344CB8AC3E}">
        <p14:creationId xmlns:p14="http://schemas.microsoft.com/office/powerpoint/2010/main" val="8862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11/13/2024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130676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courses.lumenlearning.com/suny-hccc-introbusiness/chapter/reading-stages-of-team-development-2/" TargetMode="External"/><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svg"/><Relationship Id="rId7" Type="http://schemas.openxmlformats.org/officeDocument/2006/relationships/diagramColors" Target="../diagrams/colors3.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5dTXujuJRc0?feature=oembed"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7043881" y="1794044"/>
            <a:ext cx="4805996" cy="673621"/>
          </a:xfrm>
        </p:spPr>
        <p:txBody>
          <a:bodyPr anchor="t">
            <a:noAutofit/>
          </a:bodyPr>
          <a:lstStyle/>
          <a:p>
            <a:r>
              <a:rPr lang="en-US" sz="8800" dirty="0">
                <a:solidFill>
                  <a:schemeClr val="tx2"/>
                </a:solidFill>
              </a:rPr>
              <a:t>Welcome Partners!</a:t>
            </a:r>
          </a:p>
        </p:txBody>
      </p:sp>
      <p:sp>
        <p:nvSpPr>
          <p:cNvPr id="3" name="Subtitle 2">
            <a:extLst>
              <a:ext uri="{FF2B5EF4-FFF2-40B4-BE49-F238E27FC236}">
                <a16:creationId xmlns:a16="http://schemas.microsoft.com/office/drawing/2014/main" id="{1B07E76F-7C14-B130-E0D8-E2E50D0BEDC6}"/>
              </a:ext>
            </a:extLst>
          </p:cNvPr>
          <p:cNvSpPr>
            <a:spLocks noGrp="1"/>
          </p:cNvSpPr>
          <p:nvPr>
            <p:ph type="subTitle" idx="1"/>
          </p:nvPr>
        </p:nvSpPr>
        <p:spPr>
          <a:xfrm>
            <a:off x="7386309" y="4448068"/>
            <a:ext cx="4805691" cy="429529"/>
          </a:xfrm>
        </p:spPr>
        <p:txBody>
          <a:bodyPr anchor="b">
            <a:normAutofit/>
          </a:bodyPr>
          <a:lstStyle/>
          <a:p>
            <a:pPr algn="l"/>
            <a:r>
              <a:rPr lang="en-US" dirty="0">
                <a:solidFill>
                  <a:schemeClr val="tx2"/>
                </a:solidFill>
              </a:rPr>
              <a:t>Thursday, November 14, 2024</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Thank you for joining us!</a:t>
            </a:r>
          </a:p>
          <a:p>
            <a:r>
              <a:rPr lang="en-US" sz="4000" dirty="0">
                <a:solidFill>
                  <a:schemeClr val="tx2"/>
                </a:solidFill>
              </a:rPr>
              <a:t>Enjoy a little breakfast and get to know your fellow partners! </a:t>
            </a:r>
          </a:p>
        </p:txBody>
      </p:sp>
    </p:spTree>
    <p:extLst>
      <p:ext uri="{BB962C8B-B14F-4D97-AF65-F5344CB8AC3E}">
        <p14:creationId xmlns:p14="http://schemas.microsoft.com/office/powerpoint/2010/main" val="9075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157EE4E-8388-4895-A741-2D8502B88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7E675765-7A97-1F79-1809-154DB3671A41}"/>
              </a:ext>
            </a:extLst>
          </p:cNvPr>
          <p:cNvSpPr>
            <a:spLocks noGrp="1"/>
          </p:cNvSpPr>
          <p:nvPr>
            <p:ph type="title"/>
          </p:nvPr>
        </p:nvSpPr>
        <p:spPr>
          <a:xfrm>
            <a:off x="6342320" y="365125"/>
            <a:ext cx="5295015" cy="2063808"/>
          </a:xfrm>
        </p:spPr>
        <p:txBody>
          <a:bodyPr vert="horz" lIns="91440" tIns="45720" rIns="91440" bIns="45720" rtlCol="0" anchor="b">
            <a:normAutofit/>
          </a:bodyPr>
          <a:lstStyle/>
          <a:p>
            <a:pPr>
              <a:lnSpc>
                <a:spcPct val="90000"/>
              </a:lnSpc>
            </a:pPr>
            <a:r>
              <a:rPr lang="en-US" sz="4100" dirty="0"/>
              <a:t>Examples of Communities From Mainstream Media</a:t>
            </a:r>
          </a:p>
        </p:txBody>
      </p:sp>
      <p:pic>
        <p:nvPicPr>
          <p:cNvPr id="16" name="Picture 15" descr="A group of people posing for a photo&#10;&#10;Description automatically generated">
            <a:extLst>
              <a:ext uri="{FF2B5EF4-FFF2-40B4-BE49-F238E27FC236}">
                <a16:creationId xmlns:a16="http://schemas.microsoft.com/office/drawing/2014/main" id="{7ED91DC0-3F05-3915-9115-2665657969C3}"/>
              </a:ext>
            </a:extLst>
          </p:cNvPr>
          <p:cNvPicPr>
            <a:picLocks noChangeAspect="1"/>
          </p:cNvPicPr>
          <p:nvPr/>
        </p:nvPicPr>
        <p:blipFill>
          <a:blip r:embed="rId2"/>
          <a:stretch>
            <a:fillRect/>
          </a:stretch>
        </p:blipFill>
        <p:spPr>
          <a:xfrm>
            <a:off x="422950" y="409714"/>
            <a:ext cx="2496896" cy="2789827"/>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7AB312DF-56CA-80EF-2479-85D0D95A563A}"/>
              </a:ext>
            </a:extLst>
          </p:cNvPr>
          <p:cNvPicPr>
            <a:picLocks noChangeAspect="1"/>
          </p:cNvPicPr>
          <p:nvPr/>
        </p:nvPicPr>
        <p:blipFill>
          <a:blip r:embed="rId3"/>
          <a:stretch>
            <a:fillRect/>
          </a:stretch>
        </p:blipFill>
        <p:spPr>
          <a:xfrm>
            <a:off x="3134975" y="650758"/>
            <a:ext cx="2496897" cy="2307738"/>
          </a:xfrm>
          <a:prstGeom prst="rect">
            <a:avLst/>
          </a:prstGeom>
        </p:spPr>
      </p:pic>
      <p:sp>
        <p:nvSpPr>
          <p:cNvPr id="62" name="Rectangle 6">
            <a:extLst>
              <a:ext uri="{FF2B5EF4-FFF2-40B4-BE49-F238E27FC236}">
                <a16:creationId xmlns:a16="http://schemas.microsoft.com/office/drawing/2014/main" id="{35AD8443-F80F-481A-A3DE-89A2D0BA7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320" y="265475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9651"/>
          </a:solidFill>
          <a:ln w="38100" cap="rnd">
            <a:solidFill>
              <a:srgbClr val="D1965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pic>
        <p:nvPicPr>
          <p:cNvPr id="5" name="Content Placeholder 4" descr="A group of people in a classroom&#10;&#10;Description automatically generated">
            <a:extLst>
              <a:ext uri="{FF2B5EF4-FFF2-40B4-BE49-F238E27FC236}">
                <a16:creationId xmlns:a16="http://schemas.microsoft.com/office/drawing/2014/main" id="{11DF6F0C-28AC-5E29-0F2B-A0DDA00DA2AC}"/>
              </a:ext>
            </a:extLst>
          </p:cNvPr>
          <p:cNvPicPr>
            <a:picLocks noChangeAspect="1"/>
          </p:cNvPicPr>
          <p:nvPr/>
        </p:nvPicPr>
        <p:blipFill>
          <a:blip r:embed="rId4"/>
          <a:stretch>
            <a:fillRect/>
          </a:stretch>
        </p:blipFill>
        <p:spPr>
          <a:xfrm>
            <a:off x="1040708" y="3429001"/>
            <a:ext cx="3973404" cy="2747962"/>
          </a:xfrm>
          <a:prstGeom prst="rect">
            <a:avLst/>
          </a:prstGeom>
        </p:spPr>
      </p:pic>
      <p:sp>
        <p:nvSpPr>
          <p:cNvPr id="48" name="Content Placeholder 41">
            <a:extLst>
              <a:ext uri="{FF2B5EF4-FFF2-40B4-BE49-F238E27FC236}">
                <a16:creationId xmlns:a16="http://schemas.microsoft.com/office/drawing/2014/main" id="{D5477AAA-11CA-209B-232A-B928EF4EAD86}"/>
              </a:ext>
            </a:extLst>
          </p:cNvPr>
          <p:cNvSpPr>
            <a:spLocks noGrp="1"/>
          </p:cNvSpPr>
          <p:nvPr>
            <p:ph idx="1"/>
          </p:nvPr>
        </p:nvSpPr>
        <p:spPr>
          <a:xfrm>
            <a:off x="6342320" y="2908005"/>
            <a:ext cx="5295015" cy="3268957"/>
          </a:xfrm>
        </p:spPr>
        <p:txBody>
          <a:bodyPr>
            <a:normAutofit fontScale="92500" lnSpcReduction="10000"/>
          </a:bodyPr>
          <a:lstStyle/>
          <a:p>
            <a:pPr marL="0" indent="0">
              <a:buNone/>
            </a:pPr>
            <a:r>
              <a:rPr lang="en-US" b="1" dirty="0">
                <a:latin typeface="Chalkboard" panose="03050602040202020205" pitchFamily="66" charset="77"/>
                <a:cs typeface="Arial Narrow" panose="020B0604020202020204" pitchFamily="34" charset="0"/>
              </a:rPr>
              <a:t>The community of:</a:t>
            </a:r>
          </a:p>
          <a:p>
            <a:pPr marL="0" indent="0">
              <a:buNone/>
            </a:pPr>
            <a:r>
              <a:rPr lang="en-US" b="1" dirty="0">
                <a:latin typeface="Chalkboard" panose="03050602040202020205" pitchFamily="66" charset="77"/>
                <a:cs typeface="Arial Narrow" panose="020B0604020202020204" pitchFamily="34" charset="0"/>
              </a:rPr>
              <a:t>* the local watering hole (Cheers)</a:t>
            </a:r>
          </a:p>
          <a:p>
            <a:pPr marL="0" indent="0">
              <a:buNone/>
            </a:pPr>
            <a:endParaRPr lang="en-US" b="1" dirty="0">
              <a:latin typeface="Chalkboard" panose="03050602040202020205" pitchFamily="66" charset="77"/>
              <a:cs typeface="Arial Narrow" panose="020B0604020202020204" pitchFamily="34" charset="0"/>
            </a:endParaRPr>
          </a:p>
          <a:p>
            <a:pPr marL="0" indent="0">
              <a:buNone/>
            </a:pPr>
            <a:r>
              <a:rPr lang="en-US" b="1" dirty="0">
                <a:latin typeface="Chalkboard" panose="03050602040202020205" pitchFamily="66" charset="77"/>
                <a:cs typeface="Arial Narrow" panose="020B0604020202020204" pitchFamily="34" charset="0"/>
              </a:rPr>
              <a:t>* The workplace (The Office)</a:t>
            </a:r>
          </a:p>
          <a:p>
            <a:pPr marL="0" indent="0">
              <a:buNone/>
            </a:pPr>
            <a:endParaRPr lang="en-US" b="1" dirty="0">
              <a:latin typeface="Chalkboard" panose="03050602040202020205" pitchFamily="66" charset="77"/>
              <a:cs typeface="Arial Narrow" panose="020B0604020202020204" pitchFamily="34" charset="0"/>
            </a:endParaRPr>
          </a:p>
          <a:p>
            <a:pPr marL="0" indent="0">
              <a:buNone/>
            </a:pPr>
            <a:r>
              <a:rPr lang="en-US" b="1" dirty="0">
                <a:latin typeface="Chalkboard" panose="03050602040202020205" pitchFamily="66" charset="77"/>
                <a:cs typeface="Arial Narrow" panose="020B0604020202020204" pitchFamily="34" charset="0"/>
              </a:rPr>
              <a:t>* The school (Abbott Elementary)</a:t>
            </a:r>
          </a:p>
        </p:txBody>
      </p:sp>
    </p:spTree>
    <p:extLst>
      <p:ext uri="{BB962C8B-B14F-4D97-AF65-F5344CB8AC3E}">
        <p14:creationId xmlns:p14="http://schemas.microsoft.com/office/powerpoint/2010/main" val="324672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he Hand"/>
              <a:ea typeface="+mn-ea"/>
              <a:cs typeface="+mn-cs"/>
            </a:endParaRPr>
          </a:p>
        </p:txBody>
      </p:sp>
      <p:sp useBgFill="1">
        <p:nvSpPr>
          <p:cNvPr id="42" name="Rectangle 41">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pic>
        <p:nvPicPr>
          <p:cNvPr id="6" name="Content Placeholder 5" descr="A group of people putting their hands together&#10;&#10;Description automatically generated">
            <a:extLst>
              <a:ext uri="{FF2B5EF4-FFF2-40B4-BE49-F238E27FC236}">
                <a16:creationId xmlns:a16="http://schemas.microsoft.com/office/drawing/2014/main" id="{DCD98A39-27CE-0861-CE82-0D2892F2209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t="15393" r="-1" b="-1"/>
          <a:stretch/>
        </p:blipFill>
        <p:spPr>
          <a:xfrm>
            <a:off x="-1" y="-1"/>
            <a:ext cx="12188952" cy="6858000"/>
          </a:xfrm>
          <a:prstGeom prst="rect">
            <a:avLst/>
          </a:prstGeom>
        </p:spPr>
      </p:pic>
      <p:sp>
        <p:nvSpPr>
          <p:cNvPr id="44" name="Rectangle 43">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CB57CBA0-2458-1583-E052-73F1A701396B}"/>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lnSpc>
                <a:spcPct val="90000"/>
              </a:lnSpc>
            </a:pPr>
            <a:r>
              <a:rPr lang="en-US" sz="3300" dirty="0">
                <a:solidFill>
                  <a:schemeClr val="bg1"/>
                </a:solidFill>
                <a:latin typeface="Chalkboard" panose="03050602040202020205" pitchFamily="66" charset="77"/>
              </a:rPr>
              <a:t>How do these examples and your discussions  demonstrate the concept of COMMUNITY?</a:t>
            </a:r>
          </a:p>
        </p:txBody>
      </p:sp>
    </p:spTree>
    <p:extLst>
      <p:ext uri="{BB962C8B-B14F-4D97-AF65-F5344CB8AC3E}">
        <p14:creationId xmlns:p14="http://schemas.microsoft.com/office/powerpoint/2010/main" val="271071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choolhouse">
            <a:extLst>
              <a:ext uri="{FF2B5EF4-FFF2-40B4-BE49-F238E27FC236}">
                <a16:creationId xmlns:a16="http://schemas.microsoft.com/office/drawing/2014/main" id="{02AC93E5-F551-AF9E-A79E-7AC23CA7DD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2" name="Title 1">
            <a:extLst>
              <a:ext uri="{FF2B5EF4-FFF2-40B4-BE49-F238E27FC236}">
                <a16:creationId xmlns:a16="http://schemas.microsoft.com/office/drawing/2014/main" id="{3872A456-927B-85C5-E415-D4F17BD042BA}"/>
              </a:ext>
            </a:extLst>
          </p:cNvPr>
          <p:cNvSpPr>
            <a:spLocks noGrp="1"/>
          </p:cNvSpPr>
          <p:nvPr>
            <p:ph type="title"/>
          </p:nvPr>
        </p:nvSpPr>
        <p:spPr>
          <a:xfrm>
            <a:off x="5759354" y="256709"/>
            <a:ext cx="5337270" cy="1858181"/>
          </a:xfrm>
        </p:spPr>
        <p:txBody>
          <a:bodyPr anchor="b">
            <a:normAutofit fontScale="90000"/>
          </a:bodyPr>
          <a:lstStyle/>
          <a:p>
            <a:pPr>
              <a:lnSpc>
                <a:spcPct val="90000"/>
              </a:lnSpc>
            </a:pPr>
            <a:r>
              <a:rPr lang="en-US" dirty="0">
                <a:solidFill>
                  <a:srgbClr val="FFFFFF"/>
                </a:solidFill>
              </a:rPr>
              <a:t>The Benefits of Community Schools </a:t>
            </a:r>
          </a:p>
        </p:txBody>
      </p:sp>
      <p:graphicFrame>
        <p:nvGraphicFramePr>
          <p:cNvPr id="31" name="Content Placeholder 2">
            <a:extLst>
              <a:ext uri="{FF2B5EF4-FFF2-40B4-BE49-F238E27FC236}">
                <a16:creationId xmlns:a16="http://schemas.microsoft.com/office/drawing/2014/main" id="{3E26A464-934A-126B-30D7-B845D5C182C4}"/>
              </a:ext>
            </a:extLst>
          </p:cNvPr>
          <p:cNvGraphicFramePr>
            <a:graphicFrameLocks noGrp="1"/>
          </p:cNvGraphicFramePr>
          <p:nvPr>
            <p:ph idx="1"/>
          </p:nvPr>
        </p:nvGraphicFramePr>
        <p:xfrm>
          <a:off x="5759354" y="2438315"/>
          <a:ext cx="5667658" cy="4080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3707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9461B151-B473-1332-0F1B-2C1E685D597C}"/>
              </a:ext>
            </a:extLst>
          </p:cNvPr>
          <p:cNvSpPr>
            <a:spLocks noGrp="1"/>
          </p:cNvSpPr>
          <p:nvPr>
            <p:ph type="title"/>
          </p:nvPr>
        </p:nvSpPr>
        <p:spPr>
          <a:xfrm>
            <a:off x="630918" y="643465"/>
            <a:ext cx="3895359" cy="1846615"/>
          </a:xfrm>
        </p:spPr>
        <p:txBody>
          <a:bodyPr anchor="b">
            <a:normAutofit/>
          </a:bodyPr>
          <a:lstStyle/>
          <a:p>
            <a:pPr>
              <a:lnSpc>
                <a:spcPct val="90000"/>
              </a:lnSpc>
            </a:pPr>
            <a:r>
              <a:rPr lang="en-US" sz="3100" dirty="0">
                <a:effectLst/>
                <a:ea typeface="Aptos" panose="020B0004020202020204" pitchFamily="34" charset="0"/>
                <a:cs typeface="Times New Roman" panose="02020603050405020304" pitchFamily="18" charset="0"/>
              </a:rPr>
              <a:t>Successful Community Schools</a:t>
            </a:r>
            <a:br>
              <a:rPr lang="en-US" sz="3100" dirty="0">
                <a:effectLst/>
                <a:ea typeface="Aptos" panose="020B0004020202020204" pitchFamily="34" charset="0"/>
                <a:cs typeface="Times New Roman" panose="02020603050405020304" pitchFamily="18" charset="0"/>
              </a:rPr>
            </a:br>
            <a:endParaRPr lang="en-US" sz="3100" dirty="0"/>
          </a:p>
        </p:txBody>
      </p:sp>
      <p:sp>
        <p:nvSpPr>
          <p:cNvPr id="7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3" y="2634908"/>
            <a:ext cx="3772532" cy="27432"/>
          </a:xfrm>
          <a:custGeom>
            <a:avLst/>
            <a:gdLst>
              <a:gd name="connsiteX0" fmla="*/ 0 w 3772532"/>
              <a:gd name="connsiteY0" fmla="*/ 0 h 27432"/>
              <a:gd name="connsiteX1" fmla="*/ 704206 w 3772532"/>
              <a:gd name="connsiteY1" fmla="*/ 0 h 27432"/>
              <a:gd name="connsiteX2" fmla="*/ 1370687 w 3772532"/>
              <a:gd name="connsiteY2" fmla="*/ 0 h 27432"/>
              <a:gd name="connsiteX3" fmla="*/ 2037167 w 3772532"/>
              <a:gd name="connsiteY3" fmla="*/ 0 h 27432"/>
              <a:gd name="connsiteX4" fmla="*/ 2552747 w 3772532"/>
              <a:gd name="connsiteY4" fmla="*/ 0 h 27432"/>
              <a:gd name="connsiteX5" fmla="*/ 3106051 w 3772532"/>
              <a:gd name="connsiteY5" fmla="*/ 0 h 27432"/>
              <a:gd name="connsiteX6" fmla="*/ 3772532 w 3772532"/>
              <a:gd name="connsiteY6" fmla="*/ 0 h 27432"/>
              <a:gd name="connsiteX7" fmla="*/ 3772532 w 3772532"/>
              <a:gd name="connsiteY7" fmla="*/ 27432 h 27432"/>
              <a:gd name="connsiteX8" fmla="*/ 3143777 w 3772532"/>
              <a:gd name="connsiteY8" fmla="*/ 27432 h 27432"/>
              <a:gd name="connsiteX9" fmla="*/ 2628197 w 3772532"/>
              <a:gd name="connsiteY9" fmla="*/ 27432 h 27432"/>
              <a:gd name="connsiteX10" fmla="*/ 2112618 w 3772532"/>
              <a:gd name="connsiteY10" fmla="*/ 27432 h 27432"/>
              <a:gd name="connsiteX11" fmla="*/ 1446137 w 3772532"/>
              <a:gd name="connsiteY11" fmla="*/ 27432 h 27432"/>
              <a:gd name="connsiteX12" fmla="*/ 892833 w 3772532"/>
              <a:gd name="connsiteY12" fmla="*/ 27432 h 27432"/>
              <a:gd name="connsiteX13" fmla="*/ 0 w 3772532"/>
              <a:gd name="connsiteY13" fmla="*/ 27432 h 27432"/>
              <a:gd name="connsiteX14" fmla="*/ 0 w 3772532"/>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2532" h="27432" fill="none" extrusionOk="0">
                <a:moveTo>
                  <a:pt x="0" y="0"/>
                </a:moveTo>
                <a:cubicBezTo>
                  <a:pt x="244720" y="-3658"/>
                  <a:pt x="354662" y="-9412"/>
                  <a:pt x="704206" y="0"/>
                </a:cubicBezTo>
                <a:cubicBezTo>
                  <a:pt x="1053750" y="9412"/>
                  <a:pt x="1098475" y="-322"/>
                  <a:pt x="1370687" y="0"/>
                </a:cubicBezTo>
                <a:cubicBezTo>
                  <a:pt x="1642899" y="322"/>
                  <a:pt x="1719797" y="-23304"/>
                  <a:pt x="2037167" y="0"/>
                </a:cubicBezTo>
                <a:cubicBezTo>
                  <a:pt x="2354537" y="23304"/>
                  <a:pt x="2327380" y="-17312"/>
                  <a:pt x="2552747" y="0"/>
                </a:cubicBezTo>
                <a:cubicBezTo>
                  <a:pt x="2778114" y="17312"/>
                  <a:pt x="2963395" y="16906"/>
                  <a:pt x="3106051" y="0"/>
                </a:cubicBezTo>
                <a:cubicBezTo>
                  <a:pt x="3248707" y="-16906"/>
                  <a:pt x="3607729" y="-1190"/>
                  <a:pt x="3772532" y="0"/>
                </a:cubicBezTo>
                <a:cubicBezTo>
                  <a:pt x="3771575" y="8431"/>
                  <a:pt x="3772183" y="14612"/>
                  <a:pt x="3772532" y="27432"/>
                </a:cubicBezTo>
                <a:cubicBezTo>
                  <a:pt x="3590140" y="16334"/>
                  <a:pt x="3310324" y="674"/>
                  <a:pt x="3143777" y="27432"/>
                </a:cubicBezTo>
                <a:cubicBezTo>
                  <a:pt x="2977231" y="54190"/>
                  <a:pt x="2760348" y="26592"/>
                  <a:pt x="2628197" y="27432"/>
                </a:cubicBezTo>
                <a:cubicBezTo>
                  <a:pt x="2496046" y="28272"/>
                  <a:pt x="2363991" y="25547"/>
                  <a:pt x="2112618" y="27432"/>
                </a:cubicBezTo>
                <a:cubicBezTo>
                  <a:pt x="1861245" y="29317"/>
                  <a:pt x="1763019" y="1242"/>
                  <a:pt x="1446137" y="27432"/>
                </a:cubicBezTo>
                <a:cubicBezTo>
                  <a:pt x="1129255" y="53622"/>
                  <a:pt x="1116896" y="2843"/>
                  <a:pt x="892833" y="27432"/>
                </a:cubicBezTo>
                <a:cubicBezTo>
                  <a:pt x="668770" y="52021"/>
                  <a:pt x="337811" y="-9110"/>
                  <a:pt x="0" y="27432"/>
                </a:cubicBezTo>
                <a:cubicBezTo>
                  <a:pt x="226" y="18208"/>
                  <a:pt x="-648" y="12891"/>
                  <a:pt x="0" y="0"/>
                </a:cubicBezTo>
                <a:close/>
              </a:path>
              <a:path w="3772532" h="27432" stroke="0" extrusionOk="0">
                <a:moveTo>
                  <a:pt x="0" y="0"/>
                </a:moveTo>
                <a:cubicBezTo>
                  <a:pt x="136381" y="23473"/>
                  <a:pt x="333157" y="-1611"/>
                  <a:pt x="591030" y="0"/>
                </a:cubicBezTo>
                <a:cubicBezTo>
                  <a:pt x="848903" y="1611"/>
                  <a:pt x="874121" y="-21763"/>
                  <a:pt x="1106609" y="0"/>
                </a:cubicBezTo>
                <a:cubicBezTo>
                  <a:pt x="1339097" y="21763"/>
                  <a:pt x="1575126" y="18505"/>
                  <a:pt x="1810815" y="0"/>
                </a:cubicBezTo>
                <a:cubicBezTo>
                  <a:pt x="2046504" y="-18505"/>
                  <a:pt x="2110261" y="21722"/>
                  <a:pt x="2401845" y="0"/>
                </a:cubicBezTo>
                <a:cubicBezTo>
                  <a:pt x="2693429" y="-21722"/>
                  <a:pt x="2769280" y="8922"/>
                  <a:pt x="2992875" y="0"/>
                </a:cubicBezTo>
                <a:cubicBezTo>
                  <a:pt x="3216470" y="-8922"/>
                  <a:pt x="3395186" y="-17861"/>
                  <a:pt x="3772532" y="0"/>
                </a:cubicBezTo>
                <a:cubicBezTo>
                  <a:pt x="3771177" y="9524"/>
                  <a:pt x="3771330" y="13975"/>
                  <a:pt x="3772532" y="27432"/>
                </a:cubicBezTo>
                <a:cubicBezTo>
                  <a:pt x="3635941" y="57411"/>
                  <a:pt x="3310352" y="7993"/>
                  <a:pt x="3143777" y="27432"/>
                </a:cubicBezTo>
                <a:cubicBezTo>
                  <a:pt x="2977203" y="46871"/>
                  <a:pt x="2807596" y="3382"/>
                  <a:pt x="2628197" y="27432"/>
                </a:cubicBezTo>
                <a:cubicBezTo>
                  <a:pt x="2448798" y="51482"/>
                  <a:pt x="2302918" y="50688"/>
                  <a:pt x="1999442" y="27432"/>
                </a:cubicBezTo>
                <a:cubicBezTo>
                  <a:pt x="1695966" y="4176"/>
                  <a:pt x="1623081" y="31473"/>
                  <a:pt x="1370687" y="27432"/>
                </a:cubicBezTo>
                <a:cubicBezTo>
                  <a:pt x="1118294" y="23391"/>
                  <a:pt x="932834" y="17695"/>
                  <a:pt x="779657" y="27432"/>
                </a:cubicBezTo>
                <a:cubicBezTo>
                  <a:pt x="626480" y="37170"/>
                  <a:pt x="206972" y="-11355"/>
                  <a:pt x="0" y="27432"/>
                </a:cubicBezTo>
                <a:cubicBezTo>
                  <a:pt x="-800" y="16780"/>
                  <a:pt x="-583" y="12910"/>
                  <a:pt x="0" y="0"/>
                </a:cubicBezTo>
                <a:close/>
              </a:path>
            </a:pathLst>
          </a:custGeom>
          <a:solidFill>
            <a:srgbClr val="D19651"/>
          </a:solidFill>
          <a:ln w="38100" cap="rnd">
            <a:solidFill>
              <a:srgbClr val="D1965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3" name="Content Placeholder 2">
            <a:extLst>
              <a:ext uri="{FF2B5EF4-FFF2-40B4-BE49-F238E27FC236}">
                <a16:creationId xmlns:a16="http://schemas.microsoft.com/office/drawing/2014/main" id="{C0D7AB4D-0FEB-9588-16EE-A813B6088100}"/>
              </a:ext>
            </a:extLst>
          </p:cNvPr>
          <p:cNvSpPr>
            <a:spLocks noGrp="1"/>
          </p:cNvSpPr>
          <p:nvPr>
            <p:ph idx="1"/>
          </p:nvPr>
        </p:nvSpPr>
        <p:spPr>
          <a:xfrm>
            <a:off x="630936" y="2807167"/>
            <a:ext cx="3895522" cy="3386399"/>
          </a:xfrm>
        </p:spPr>
        <p:txBody>
          <a:bodyPr>
            <a:normAutofit fontScale="40000" lnSpcReduction="20000"/>
          </a:bodyPr>
          <a:lstStyle/>
          <a:p>
            <a:pPr marL="342900" marR="0" lvl="0" indent="-342900">
              <a:lnSpc>
                <a:spcPct val="100000"/>
              </a:lnSpc>
              <a:buFont typeface="Symbol" pitchFamily="2" charset="2"/>
              <a:buChar char=""/>
            </a:pP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Capitalize on local assets of the entire community including the gifts and talents of people who live and work there-parents, families, educators, school staff, and community partners.</a:t>
            </a:r>
          </a:p>
          <a:p>
            <a:pPr marL="0" marR="0" lvl="0" indent="0">
              <a:lnSpc>
                <a:spcPct val="100000"/>
              </a:lnSpc>
              <a:buNone/>
            </a:pPr>
            <a:endParaRPr lang="en-US" sz="3600" dirty="0">
              <a:effectLst/>
              <a:latin typeface="Chalkboard" panose="03050602040202020205" pitchFamily="66" charset="77"/>
              <a:ea typeface="ADLaM Display" panose="02010000000000000000" pitchFamily="2" charset="77"/>
              <a:cs typeface="ADLaM Display" panose="02010000000000000000" pitchFamily="2" charset="77"/>
            </a:endParaRPr>
          </a:p>
          <a:p>
            <a:pPr marL="342900" marR="0" lvl="0" indent="-342900">
              <a:lnSpc>
                <a:spcPct val="100000"/>
              </a:lnSpc>
              <a:buFont typeface="Symbol" pitchFamily="2" charset="2"/>
              <a:buChar char=""/>
            </a:pP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Create and maintain a rich academic focus.</a:t>
            </a:r>
          </a:p>
          <a:p>
            <a:pPr marL="342900" marR="0" lvl="0" indent="-342900">
              <a:lnSpc>
                <a:spcPct val="100000"/>
              </a:lnSpc>
              <a:buFont typeface="Symbol" pitchFamily="2" charset="2"/>
              <a:buChar char=""/>
            </a:pPr>
            <a:endParaRPr lang="en-US" sz="3600" dirty="0">
              <a:effectLst/>
              <a:latin typeface="Chalkboard" panose="03050602040202020205" pitchFamily="66" charset="77"/>
              <a:ea typeface="ADLaM Display" panose="02010000000000000000" pitchFamily="2" charset="77"/>
              <a:cs typeface="ADLaM Display" panose="02010000000000000000" pitchFamily="2" charset="77"/>
            </a:endParaRPr>
          </a:p>
          <a:p>
            <a:pPr marL="342900" marR="0" lvl="0" indent="-342900">
              <a:lnSpc>
                <a:spcPct val="100000"/>
              </a:lnSpc>
              <a:buFont typeface="Symbol" pitchFamily="2" charset="2"/>
              <a:buChar char=""/>
            </a:pP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Provide sufficient time and depth on arts and culture</a:t>
            </a:r>
            <a:r>
              <a:rPr lang="en-US" sz="3600" dirty="0">
                <a:latin typeface="Chalkboard" panose="03050602040202020205" pitchFamily="66" charset="77"/>
                <a:ea typeface="ADLaM Display" panose="02010000000000000000" pitchFamily="2" charset="77"/>
                <a:cs typeface="ADLaM Display" panose="02010000000000000000" pitchFamily="2" charset="77"/>
              </a:rPr>
              <a:t> &amp;</a:t>
            </a: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 on social-emotional domains.</a:t>
            </a:r>
          </a:p>
          <a:p>
            <a:pPr marL="0" marR="0" lvl="0" indent="0">
              <a:lnSpc>
                <a:spcPct val="100000"/>
              </a:lnSpc>
              <a:buNone/>
            </a:pPr>
            <a:endParaRPr lang="en-US" sz="3600" dirty="0">
              <a:effectLst/>
              <a:latin typeface="Chalkboard" panose="03050602040202020205" pitchFamily="66" charset="77"/>
              <a:ea typeface="ADLaM Display" panose="02010000000000000000" pitchFamily="2" charset="77"/>
              <a:cs typeface="ADLaM Display" panose="02010000000000000000" pitchFamily="2" charset="77"/>
            </a:endParaRPr>
          </a:p>
          <a:p>
            <a:pPr marL="342900" marR="0" lvl="0" indent="-342900">
              <a:lnSpc>
                <a:spcPct val="100000"/>
              </a:lnSpc>
              <a:buFont typeface="Symbol" pitchFamily="2" charset="2"/>
              <a:buChar char=""/>
            </a:pP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Use quantitative and qualitative data to inform practice and inform funders.</a:t>
            </a:r>
          </a:p>
          <a:p>
            <a:pPr marL="0" marR="0" indent="0">
              <a:lnSpc>
                <a:spcPct val="100000"/>
              </a:lnSpc>
              <a:buNone/>
            </a:pPr>
            <a:r>
              <a:rPr lang="en-US" sz="3600" dirty="0">
                <a:effectLst/>
                <a:latin typeface="Chalkboard" panose="03050602040202020205" pitchFamily="66" charset="77"/>
                <a:ea typeface="ADLaM Display" panose="02010000000000000000" pitchFamily="2" charset="77"/>
                <a:cs typeface="ADLaM Display" panose="02010000000000000000" pitchFamily="2" charset="77"/>
              </a:rPr>
              <a:t> </a:t>
            </a:r>
          </a:p>
          <a:p>
            <a:pPr>
              <a:lnSpc>
                <a:spcPct val="100000"/>
              </a:lnSpc>
            </a:pPr>
            <a:endParaRPr lang="en-US" sz="1100" dirty="0"/>
          </a:p>
        </p:txBody>
      </p:sp>
      <p:pic>
        <p:nvPicPr>
          <p:cNvPr id="37" name="Picture 36" descr="Children in botanical garden">
            <a:extLst>
              <a:ext uri="{FF2B5EF4-FFF2-40B4-BE49-F238E27FC236}">
                <a16:creationId xmlns:a16="http://schemas.microsoft.com/office/drawing/2014/main" id="{C4B98295-B1CA-EDDD-C5AD-D054D4A50D98}"/>
              </a:ext>
            </a:extLst>
          </p:cNvPr>
          <p:cNvPicPr>
            <a:picLocks noChangeAspect="1"/>
          </p:cNvPicPr>
          <p:nvPr/>
        </p:nvPicPr>
        <p:blipFill>
          <a:blip r:embed="rId2"/>
          <a:stretch>
            <a:fillRect/>
          </a:stretch>
        </p:blipFill>
        <p:spPr>
          <a:xfrm>
            <a:off x="8352993" y="4335018"/>
            <a:ext cx="3575406" cy="2386584"/>
          </a:xfrm>
          <a:prstGeom prst="rect">
            <a:avLst/>
          </a:prstGeom>
        </p:spPr>
      </p:pic>
      <p:pic>
        <p:nvPicPr>
          <p:cNvPr id="5" name="Picture 4" descr="Young girl examines molecular structure">
            <a:extLst>
              <a:ext uri="{FF2B5EF4-FFF2-40B4-BE49-F238E27FC236}">
                <a16:creationId xmlns:a16="http://schemas.microsoft.com/office/drawing/2014/main" id="{92B3EC78-CEA5-7A60-C784-8F8E86F3E861}"/>
              </a:ext>
            </a:extLst>
          </p:cNvPr>
          <p:cNvPicPr>
            <a:picLocks noChangeAspect="1"/>
          </p:cNvPicPr>
          <p:nvPr/>
        </p:nvPicPr>
        <p:blipFill>
          <a:blip r:embed="rId3"/>
          <a:stretch>
            <a:fillRect/>
          </a:stretch>
        </p:blipFill>
        <p:spPr>
          <a:xfrm>
            <a:off x="4992624" y="858244"/>
            <a:ext cx="3099816" cy="2069127"/>
          </a:xfrm>
          <a:prstGeom prst="rect">
            <a:avLst/>
          </a:prstGeom>
        </p:spPr>
      </p:pic>
      <p:pic>
        <p:nvPicPr>
          <p:cNvPr id="35" name="Picture 34" descr="Child sitting on rug at school">
            <a:extLst>
              <a:ext uri="{FF2B5EF4-FFF2-40B4-BE49-F238E27FC236}">
                <a16:creationId xmlns:a16="http://schemas.microsoft.com/office/drawing/2014/main" id="{17119D26-FD3A-27F1-6F37-D7188AFE4247}"/>
              </a:ext>
            </a:extLst>
          </p:cNvPr>
          <p:cNvPicPr>
            <a:picLocks noChangeAspect="1"/>
          </p:cNvPicPr>
          <p:nvPr/>
        </p:nvPicPr>
        <p:blipFill>
          <a:blip r:embed="rId4"/>
          <a:stretch>
            <a:fillRect/>
          </a:stretch>
        </p:blipFill>
        <p:spPr>
          <a:xfrm>
            <a:off x="4992624" y="4223998"/>
            <a:ext cx="3099816" cy="2069127"/>
          </a:xfrm>
          <a:prstGeom prst="rect">
            <a:avLst/>
          </a:prstGeom>
        </p:spPr>
      </p:pic>
      <p:pic>
        <p:nvPicPr>
          <p:cNvPr id="21" name="Picture 20" descr="High school teacher calling on student in classroom">
            <a:extLst>
              <a:ext uri="{FF2B5EF4-FFF2-40B4-BE49-F238E27FC236}">
                <a16:creationId xmlns:a16="http://schemas.microsoft.com/office/drawing/2014/main" id="{110F1230-75DC-7B8A-1CD0-C019C50BADF1}"/>
              </a:ext>
            </a:extLst>
          </p:cNvPr>
          <p:cNvPicPr>
            <a:picLocks noChangeAspect="1"/>
          </p:cNvPicPr>
          <p:nvPr/>
        </p:nvPicPr>
        <p:blipFill>
          <a:blip r:embed="rId5"/>
          <a:stretch>
            <a:fillRect/>
          </a:stretch>
        </p:blipFill>
        <p:spPr>
          <a:xfrm>
            <a:off x="8247888" y="894535"/>
            <a:ext cx="3785616" cy="2526898"/>
          </a:xfrm>
          <a:prstGeom prst="rect">
            <a:avLst/>
          </a:prstGeom>
        </p:spPr>
      </p:pic>
    </p:spTree>
    <p:extLst>
      <p:ext uri="{BB962C8B-B14F-4D97-AF65-F5344CB8AC3E}">
        <p14:creationId xmlns:p14="http://schemas.microsoft.com/office/powerpoint/2010/main" val="346769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B99358-1A05-48D2-14A1-CC63FC159656}"/>
              </a:ext>
            </a:extLst>
          </p:cNvPr>
          <p:cNvSpPr>
            <a:spLocks noGrp="1"/>
          </p:cNvSpPr>
          <p:nvPr>
            <p:ph type="title"/>
          </p:nvPr>
        </p:nvSpPr>
        <p:spPr>
          <a:xfrm>
            <a:off x="838200" y="365125"/>
            <a:ext cx="10515600" cy="1325563"/>
          </a:xfrm>
        </p:spPr>
        <p:txBody>
          <a:bodyPr>
            <a:normAutofit/>
          </a:bodyPr>
          <a:lstStyle/>
          <a:p>
            <a:pPr>
              <a:lnSpc>
                <a:spcPct val="90000"/>
              </a:lnSpc>
            </a:pPr>
            <a:r>
              <a:rPr lang="en-US" sz="4400" dirty="0">
                <a:solidFill>
                  <a:srgbClr val="D19651"/>
                </a:solidFill>
              </a:rPr>
              <a:t>How Community Partners Shape this Full-Service Community Schools Grant</a:t>
            </a:r>
          </a:p>
        </p:txBody>
      </p:sp>
      <p:graphicFrame>
        <p:nvGraphicFramePr>
          <p:cNvPr id="11" name="TextBox 8">
            <a:extLst>
              <a:ext uri="{FF2B5EF4-FFF2-40B4-BE49-F238E27FC236}">
                <a16:creationId xmlns:a16="http://schemas.microsoft.com/office/drawing/2014/main" id="{1AC0F615-8F4E-7A0E-8B2C-1106C5AA55EA}"/>
              </a:ext>
            </a:extLst>
          </p:cNvPr>
          <p:cNvGraphicFramePr/>
          <p:nvPr/>
        </p:nvGraphicFramePr>
        <p:xfrm>
          <a:off x="838200" y="1928813"/>
          <a:ext cx="10515600" cy="4252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983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48701010-3AD8-ACCF-BCA8-7EA0089628B1}"/>
              </a:ext>
            </a:extLst>
          </p:cNvPr>
          <p:cNvSpPr>
            <a:spLocks noGrp="1"/>
          </p:cNvSpPr>
          <p:nvPr>
            <p:ph type="title"/>
          </p:nvPr>
        </p:nvSpPr>
        <p:spPr>
          <a:xfrm>
            <a:off x="640080" y="325369"/>
            <a:ext cx="4368602" cy="1956841"/>
          </a:xfrm>
        </p:spPr>
        <p:txBody>
          <a:bodyPr anchor="b">
            <a:normAutofit/>
          </a:bodyPr>
          <a:lstStyle/>
          <a:p>
            <a:pPr>
              <a:lnSpc>
                <a:spcPct val="90000"/>
              </a:lnSpc>
            </a:pPr>
            <a:r>
              <a:rPr lang="en-US" sz="4100" dirty="0"/>
              <a:t>Creating the Conditions for Community</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19651"/>
          </a:solidFill>
          <a:ln w="38100" cap="rnd">
            <a:solidFill>
              <a:srgbClr val="D1965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3" name="Content Placeholder 2">
            <a:extLst>
              <a:ext uri="{FF2B5EF4-FFF2-40B4-BE49-F238E27FC236}">
                <a16:creationId xmlns:a16="http://schemas.microsoft.com/office/drawing/2014/main" id="{B54B8588-FC11-35E2-E5C2-88930C7134AB}"/>
              </a:ext>
            </a:extLst>
          </p:cNvPr>
          <p:cNvSpPr>
            <a:spLocks noGrp="1"/>
          </p:cNvSpPr>
          <p:nvPr>
            <p:ph idx="1"/>
          </p:nvPr>
        </p:nvSpPr>
        <p:spPr>
          <a:xfrm>
            <a:off x="640080" y="2872899"/>
            <a:ext cx="4243589" cy="3659732"/>
          </a:xfrm>
        </p:spPr>
        <p:txBody>
          <a:bodyPr>
            <a:normAutofit fontScale="92500" lnSpcReduction="10000"/>
          </a:bodyPr>
          <a:lstStyle/>
          <a:p>
            <a:pPr>
              <a:lnSpc>
                <a:spcPct val="100000"/>
              </a:lnSpc>
            </a:pPr>
            <a:endParaRPr lang="en-US" sz="1500" dirty="0">
              <a:latin typeface="Chalkboard" panose="03050602040202020205" pitchFamily="66" charset="77"/>
            </a:endParaRPr>
          </a:p>
          <a:p>
            <a:pPr>
              <a:lnSpc>
                <a:spcPct val="100000"/>
              </a:lnSpc>
            </a:pPr>
            <a:r>
              <a:rPr lang="en-US" sz="2000" dirty="0">
                <a:latin typeface="Chalkboard" panose="03050602040202020205" pitchFamily="66" charset="77"/>
              </a:rPr>
              <a:t>Adopt the African concept of </a:t>
            </a:r>
            <a:r>
              <a:rPr lang="en-US" sz="2000" i="1" dirty="0">
                <a:latin typeface="Chalkboard" panose="03050602040202020205" pitchFamily="66" charset="77"/>
              </a:rPr>
              <a:t>Ubuntu: </a:t>
            </a:r>
            <a:r>
              <a:rPr lang="en-US" sz="2000" b="0" i="0" dirty="0">
                <a:effectLst/>
                <a:latin typeface="Chalkboard" panose="03050602040202020205" pitchFamily="66" charset="77"/>
              </a:rPr>
              <a:t>an authentic individual human being is part of a larger and more significant relational, communal, societal, environmental and spiritual world.</a:t>
            </a:r>
          </a:p>
          <a:p>
            <a:pPr>
              <a:lnSpc>
                <a:spcPct val="100000"/>
              </a:lnSpc>
            </a:pPr>
            <a:endParaRPr lang="en-US" sz="2000" b="0" i="0" dirty="0">
              <a:effectLst/>
              <a:latin typeface="Arial" panose="020B0604020202020204" pitchFamily="34" charset="0"/>
            </a:endParaRPr>
          </a:p>
          <a:p>
            <a:pPr>
              <a:lnSpc>
                <a:spcPct val="100000"/>
              </a:lnSpc>
            </a:pPr>
            <a:r>
              <a:rPr lang="en-US" sz="2000" b="0" i="1" dirty="0">
                <a:effectLst/>
                <a:latin typeface="Chalkboard" panose="03050602040202020205" pitchFamily="66" charset="77"/>
              </a:rPr>
              <a:t>Ubuntu</a:t>
            </a:r>
            <a:r>
              <a:rPr lang="en-US" sz="2000" b="0" i="0" dirty="0">
                <a:effectLst/>
                <a:latin typeface="Chalkboard" panose="03050602040202020205" pitchFamily="66" charset="77"/>
              </a:rPr>
              <a:t> encompasses the interdependence of humans on another and the acknowledgment of one's responsibility to their fellow humans and the world around them. </a:t>
            </a:r>
            <a:endParaRPr lang="en-US" sz="2000" baseline="30000" dirty="0">
              <a:latin typeface="Chalkboard" panose="03050602040202020205" pitchFamily="66" charset="77"/>
            </a:endParaRPr>
          </a:p>
          <a:p>
            <a:pPr>
              <a:lnSpc>
                <a:spcPct val="100000"/>
              </a:lnSpc>
            </a:pPr>
            <a:endParaRPr lang="en-US" sz="2000" i="1" dirty="0">
              <a:latin typeface="Chalkboard" panose="03050602040202020205" pitchFamily="66" charset="77"/>
            </a:endParaRPr>
          </a:p>
          <a:p>
            <a:pPr>
              <a:lnSpc>
                <a:spcPct val="100000"/>
              </a:lnSpc>
            </a:pPr>
            <a:endParaRPr lang="en-US" sz="1500" i="1" dirty="0">
              <a:latin typeface="Chalkboard" panose="03050602040202020205" pitchFamily="66" charset="77"/>
            </a:endParaRPr>
          </a:p>
        </p:txBody>
      </p:sp>
      <p:pic>
        <p:nvPicPr>
          <p:cNvPr id="5" name="Picture 4" descr="hand holding ball">
            <a:extLst>
              <a:ext uri="{FF2B5EF4-FFF2-40B4-BE49-F238E27FC236}">
                <a16:creationId xmlns:a16="http://schemas.microsoft.com/office/drawing/2014/main" id="{592DD0A9-C19E-3950-B095-D49999AD902C}"/>
              </a:ext>
            </a:extLst>
          </p:cNvPr>
          <p:cNvPicPr>
            <a:picLocks noChangeAspect="1"/>
          </p:cNvPicPr>
          <p:nvPr/>
        </p:nvPicPr>
        <p:blipFill>
          <a:blip r:embed="rId2"/>
          <a:srcRect l="18526" r="1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722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A1EEE999-7E73-9F85-BF53-901A56A430FC}"/>
              </a:ext>
            </a:extLst>
          </p:cNvPr>
          <p:cNvSpPr>
            <a:spLocks noGrp="1"/>
          </p:cNvSpPr>
          <p:nvPr>
            <p:ph type="title"/>
          </p:nvPr>
        </p:nvSpPr>
        <p:spPr>
          <a:xfrm>
            <a:off x="634999" y="36576"/>
            <a:ext cx="11167533" cy="1912151"/>
          </a:xfrm>
        </p:spPr>
        <p:txBody>
          <a:bodyPr anchor="ctr">
            <a:normAutofit/>
          </a:bodyPr>
          <a:lstStyle/>
          <a:p>
            <a:pPr algn="ctr">
              <a:lnSpc>
                <a:spcPct val="90000"/>
              </a:lnSpc>
            </a:pPr>
            <a:r>
              <a:rPr lang="en-US" sz="3400" dirty="0"/>
              <a:t>Parting Thoughts on the Power of Community as you You Re-imagine Schools</a:t>
            </a:r>
          </a:p>
        </p:txBody>
      </p:sp>
      <p:sp>
        <p:nvSpPr>
          <p:cNvPr id="21" name="Rectangle 20">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D19651"/>
          </a:solidFill>
          <a:ln w="34925">
            <a:solidFill>
              <a:srgbClr val="D1965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graphicFrame>
        <p:nvGraphicFramePr>
          <p:cNvPr id="5" name="Content Placeholder 2">
            <a:extLst>
              <a:ext uri="{FF2B5EF4-FFF2-40B4-BE49-F238E27FC236}">
                <a16:creationId xmlns:a16="http://schemas.microsoft.com/office/drawing/2014/main" id="{4B97E741-0F4E-5E43-0024-B7383144018F}"/>
              </a:ext>
            </a:extLst>
          </p:cNvPr>
          <p:cNvGraphicFramePr>
            <a:graphicFrameLocks noGrp="1"/>
          </p:cNvGraphicFramePr>
          <p:nvPr>
            <p:ph idx="1"/>
          </p:nvPr>
        </p:nvGraphicFramePr>
        <p:xfrm>
          <a:off x="632647" y="2805098"/>
          <a:ext cx="10900219" cy="3034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logo with hexagons and a letter c&#10;&#10;Description automatically generated">
            <a:extLst>
              <a:ext uri="{FF2B5EF4-FFF2-40B4-BE49-F238E27FC236}">
                <a16:creationId xmlns:a16="http://schemas.microsoft.com/office/drawing/2014/main" id="{A6EE5864-36A3-5F17-45F1-B4C6A59B5AE5}"/>
              </a:ext>
            </a:extLst>
          </p:cNvPr>
          <p:cNvPicPr>
            <a:picLocks noChangeAspect="1"/>
          </p:cNvPicPr>
          <p:nvPr/>
        </p:nvPicPr>
        <p:blipFill>
          <a:blip r:embed="rId7"/>
          <a:stretch>
            <a:fillRect/>
          </a:stretch>
        </p:blipFill>
        <p:spPr>
          <a:xfrm>
            <a:off x="10701867" y="88957"/>
            <a:ext cx="1100665" cy="1607708"/>
          </a:xfrm>
          <a:prstGeom prst="rect">
            <a:avLst/>
          </a:prstGeom>
        </p:spPr>
      </p:pic>
    </p:spTree>
    <p:extLst>
      <p:ext uri="{BB962C8B-B14F-4D97-AF65-F5344CB8AC3E}">
        <p14:creationId xmlns:p14="http://schemas.microsoft.com/office/powerpoint/2010/main" val="352330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259697" y="1153627"/>
            <a:ext cx="5689014" cy="673621"/>
          </a:xfrm>
        </p:spPr>
        <p:txBody>
          <a:bodyPr anchor="t">
            <a:noAutofit/>
          </a:bodyPr>
          <a:lstStyle/>
          <a:p>
            <a:r>
              <a:rPr lang="en-US" sz="6600" dirty="0">
                <a:solidFill>
                  <a:srgbClr val="000000"/>
                </a:solidFill>
                <a:effectLst/>
                <a:latin typeface="Aptos" panose="020B0004020202020204" pitchFamily="34" charset="0"/>
                <a:ea typeface="Aptos" panose="020B0004020202020204" pitchFamily="34" charset="0"/>
                <a:cs typeface="Aptos" panose="020B0004020202020204" pitchFamily="34" charset="0"/>
              </a:rPr>
              <a:t>Vision Casting: </a:t>
            </a:r>
            <a:r>
              <a:rPr lang="en-US" sz="5400" dirty="0">
                <a:solidFill>
                  <a:srgbClr val="000000"/>
                </a:solidFill>
                <a:effectLst/>
                <a:latin typeface="Aptos" panose="020B0004020202020204" pitchFamily="34" charset="0"/>
                <a:ea typeface="Aptos" panose="020B0004020202020204" pitchFamily="34" charset="0"/>
                <a:cs typeface="Aptos" panose="020B0004020202020204" pitchFamily="34" charset="0"/>
              </a:rPr>
              <a:t>Community </a:t>
            </a:r>
            <a:r>
              <a:rPr lang="en-US" sz="5400" dirty="0">
                <a:solidFill>
                  <a:srgbClr val="000000"/>
                </a:solidFill>
                <a:latin typeface="Aptos" panose="020B0004020202020204" pitchFamily="34" charset="0"/>
                <a:ea typeface="Aptos" panose="020B0004020202020204" pitchFamily="34" charset="0"/>
                <a:cs typeface="Aptos" panose="020B0004020202020204" pitchFamily="34" charset="0"/>
              </a:rPr>
              <a:t>B</a:t>
            </a:r>
            <a:r>
              <a:rPr lang="en-US" sz="5400" dirty="0">
                <a:solidFill>
                  <a:srgbClr val="000000"/>
                </a:solidFill>
                <a:effectLst/>
                <a:latin typeface="Aptos" panose="020B0004020202020204" pitchFamily="34" charset="0"/>
                <a:ea typeface="Aptos" panose="020B0004020202020204" pitchFamily="34" charset="0"/>
                <a:cs typeface="Aptos" panose="020B0004020202020204" pitchFamily="34" charset="0"/>
              </a:rPr>
              <a:t>uilder</a:t>
            </a:r>
            <a:br>
              <a:rPr lang="en-US" sz="54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5400" dirty="0">
                <a:solidFill>
                  <a:srgbClr val="000000"/>
                </a:solidFill>
                <a:effectLst/>
                <a:latin typeface="Aptos" panose="020B0004020202020204" pitchFamily="34" charset="0"/>
                <a:ea typeface="Aptos" panose="020B0004020202020204" pitchFamily="34" charset="0"/>
                <a:cs typeface="Aptos" panose="020B0004020202020204" pitchFamily="34" charset="0"/>
              </a:rPr>
              <a:t>Activity</a:t>
            </a:r>
            <a:endParaRPr lang="en-US" sz="5400" dirty="0">
              <a:solidFill>
                <a:schemeClr val="tx2"/>
              </a:solidFill>
            </a:endParaRP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479278" y="2248930"/>
            <a:ext cx="4805996" cy="2246623"/>
          </a:xfrm>
          <a:prstGeom prst="rect">
            <a:avLst/>
          </a:prstGeom>
        </p:spPr>
        <p:txBody>
          <a:bodyPr vert="horz" lIns="91440" tIns="45720" rIns="91440" bIns="45720" rtlCol="0" anchor="t">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tx2"/>
                </a:solidFill>
              </a:rPr>
              <a:t>Dr. Ryan Hurley</a:t>
            </a:r>
          </a:p>
          <a:p>
            <a:endParaRPr lang="en-US" sz="6400" b="1" dirty="0">
              <a:solidFill>
                <a:schemeClr val="tx2"/>
              </a:solidFill>
            </a:endParaRPr>
          </a:p>
          <a:p>
            <a:r>
              <a:rPr lang="en-US" sz="4000" dirty="0">
                <a:solidFill>
                  <a:schemeClr val="tx2"/>
                </a:solidFill>
              </a:rPr>
              <a:t>Midwest Director</a:t>
            </a:r>
          </a:p>
          <a:p>
            <a:r>
              <a:rPr lang="en-US" sz="4000" dirty="0">
                <a:solidFill>
                  <a:schemeClr val="tx2"/>
                </a:solidFill>
              </a:rPr>
              <a:t>Institute for Educational Leadership</a:t>
            </a:r>
          </a:p>
          <a:p>
            <a:r>
              <a:rPr lang="en-US" sz="4000" dirty="0">
                <a:solidFill>
                  <a:schemeClr val="tx2"/>
                </a:solidFill>
              </a:rPr>
              <a:t>Coalition for Community Schools</a:t>
            </a:r>
          </a:p>
          <a:p>
            <a:endParaRPr lang="en-US" sz="1400" dirty="0">
              <a:solidFill>
                <a:schemeClr val="tx2"/>
              </a:solidFill>
            </a:endParaRPr>
          </a:p>
          <a:p>
            <a:r>
              <a:rPr lang="en-US" sz="4000" dirty="0">
                <a:solidFill>
                  <a:schemeClr val="tx2"/>
                </a:solidFill>
              </a:rPr>
              <a:t> </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053799" y="4295456"/>
            <a:ext cx="4805691" cy="937748"/>
          </a:xfrm>
        </p:spPr>
        <p:txBody>
          <a:bodyPr anchor="b">
            <a:normAutofit/>
          </a:bodyPr>
          <a:lstStyle/>
          <a:p>
            <a:r>
              <a:rPr lang="en-US" dirty="0">
                <a:solidFill>
                  <a:schemeClr val="tx2"/>
                </a:solidFill>
              </a:rPr>
              <a:t>Core to all Full-Service Community Schools (FSCS)</a:t>
            </a:r>
          </a:p>
        </p:txBody>
      </p:sp>
      <p:pic>
        <p:nvPicPr>
          <p:cNvPr id="1026" name="Picture 2" descr="Community Schools Logo">
            <a:extLst>
              <a:ext uri="{FF2B5EF4-FFF2-40B4-BE49-F238E27FC236}">
                <a16:creationId xmlns:a16="http://schemas.microsoft.com/office/drawing/2014/main" id="{9E6ECBE2-60C5-C598-FE0A-ED057627A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41" y="4229880"/>
            <a:ext cx="3978070" cy="134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7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35BC-3AC4-D9C9-FD5B-0A294707550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432BB27-E6E0-D3E3-DBEC-4C0A893B0CE7}"/>
              </a:ext>
            </a:extLst>
          </p:cNvPr>
          <p:cNvSpPr txBox="1">
            <a:spLocks/>
          </p:cNvSpPr>
          <p:nvPr/>
        </p:nvSpPr>
        <p:spPr>
          <a:xfrm>
            <a:off x="22508" y="3429000"/>
            <a:ext cx="2983268"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What is a Community School?</a:t>
            </a:r>
          </a:p>
        </p:txBody>
      </p:sp>
      <p:pic>
        <p:nvPicPr>
          <p:cNvPr id="13" name="Online Media 12" title="What is a Community School?">
            <a:hlinkClick r:id="" action="ppaction://media"/>
            <a:extLst>
              <a:ext uri="{FF2B5EF4-FFF2-40B4-BE49-F238E27FC236}">
                <a16:creationId xmlns:a16="http://schemas.microsoft.com/office/drawing/2014/main" id="{41C5C6EC-00E0-A83A-F3DA-B63BC4BEFA85}"/>
              </a:ext>
            </a:extLst>
          </p:cNvPr>
          <p:cNvPicPr>
            <a:picLocks noRot="1" noChangeAspect="1"/>
          </p:cNvPicPr>
          <p:nvPr>
            <a:videoFile r:link="rId1"/>
          </p:nvPr>
        </p:nvPicPr>
        <p:blipFill>
          <a:blip r:embed="rId4"/>
          <a:stretch>
            <a:fillRect/>
          </a:stretch>
        </p:blipFill>
        <p:spPr>
          <a:xfrm>
            <a:off x="3186405" y="805186"/>
            <a:ext cx="8640545" cy="4878091"/>
          </a:xfrm>
          <a:prstGeom prst="rect">
            <a:avLst/>
          </a:prstGeom>
        </p:spPr>
      </p:pic>
      <p:pic>
        <p:nvPicPr>
          <p:cNvPr id="2" name="Picture 1">
            <a:extLst>
              <a:ext uri="{FF2B5EF4-FFF2-40B4-BE49-F238E27FC236}">
                <a16:creationId xmlns:a16="http://schemas.microsoft.com/office/drawing/2014/main" id="{A5C8168D-66EC-DABC-4FC6-A63D31F197EC}"/>
              </a:ext>
            </a:extLst>
          </p:cNvPr>
          <p:cNvPicPr>
            <a:picLocks noChangeAspect="1"/>
          </p:cNvPicPr>
          <p:nvPr/>
        </p:nvPicPr>
        <p:blipFill>
          <a:blip r:embed="rId5"/>
          <a:stretch>
            <a:fillRect/>
          </a:stretch>
        </p:blipFill>
        <p:spPr>
          <a:xfrm>
            <a:off x="169149" y="418094"/>
            <a:ext cx="2125830" cy="1272746"/>
          </a:xfrm>
          <a:prstGeom prst="rect">
            <a:avLst/>
          </a:prstGeom>
        </p:spPr>
      </p:pic>
    </p:spTree>
    <p:extLst>
      <p:ext uri="{BB962C8B-B14F-4D97-AF65-F5344CB8AC3E}">
        <p14:creationId xmlns:p14="http://schemas.microsoft.com/office/powerpoint/2010/main" val="379178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F1AF8-BB55-0801-D498-256D38E72F2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A006CE2-6532-14F3-BC80-3757A85E591E}"/>
              </a:ext>
            </a:extLst>
          </p:cNvPr>
          <p:cNvSpPr txBox="1">
            <a:spLocks/>
          </p:cNvSpPr>
          <p:nvPr/>
        </p:nvSpPr>
        <p:spPr>
          <a:xfrm>
            <a:off x="365050" y="3429000"/>
            <a:ext cx="4805996" cy="17381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Community Schools are </a:t>
            </a:r>
            <a:r>
              <a:rPr lang="en-US" sz="4000" b="1" dirty="0">
                <a:solidFill>
                  <a:schemeClr val="tx2"/>
                </a:solidFill>
              </a:rPr>
              <a:t>unifying strategy</a:t>
            </a:r>
            <a:r>
              <a:rPr lang="en-US" sz="4000" dirty="0">
                <a:solidFill>
                  <a:schemeClr val="tx2"/>
                </a:solidFill>
              </a:rPr>
              <a:t>.</a:t>
            </a:r>
          </a:p>
        </p:txBody>
      </p:sp>
      <p:pic>
        <p:nvPicPr>
          <p:cNvPr id="7" name="Picture 6" descr="Diagram&#10;&#10;Description automatically generated">
            <a:extLst>
              <a:ext uri="{FF2B5EF4-FFF2-40B4-BE49-F238E27FC236}">
                <a16:creationId xmlns:a16="http://schemas.microsoft.com/office/drawing/2014/main" id="{219D128F-90C8-8FCC-778A-8E3379A101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06" b="95801" l="7282" r="96489">
                        <a14:foregroundMark x1="39922" y1="12467" x2="70351" y2="6037"/>
                        <a14:foregroundMark x1="70351" y1="6037" x2="81664" y2="17585"/>
                        <a14:foregroundMark x1="81664" y1="17585" x2="84655" y2="24278"/>
                        <a14:foregroundMark x1="84655" y1="24278" x2="81534" y2="68241"/>
                        <a14:foregroundMark x1="81534" y1="68241" x2="76333" y2="76772"/>
                        <a14:foregroundMark x1="76333" y1="76772" x2="57997" y2="86089"/>
                        <a14:foregroundMark x1="57997" y1="86089" x2="43563" y2="84121"/>
                        <a14:foregroundMark x1="43563" y1="84121" x2="27698" y2="70472"/>
                        <a14:foregroundMark x1="27698" y1="70472" x2="18856" y2="49344"/>
                        <a14:foregroundMark x1="18856" y1="49344" x2="30039" y2="15617"/>
                        <a14:foregroundMark x1="30039" y1="15617" x2="43693" y2="12730"/>
                        <a14:foregroundMark x1="58388" y1="16929" x2="58388" y2="16929"/>
                        <a14:foregroundMark x1="58388" y1="16929" x2="58388" y2="16929"/>
                        <a14:foregroundMark x1="58518" y1="4856" x2="65540" y2="17060"/>
                        <a14:foregroundMark x1="65540" y1="17060" x2="86866" y2="44751"/>
                        <a14:foregroundMark x1="86866" y1="44751" x2="91287" y2="59711"/>
                        <a14:foregroundMark x1="91287" y1="59711" x2="89337" y2="66929"/>
                        <a14:foregroundMark x1="89337" y1="66929" x2="76463" y2="82283"/>
                        <a14:foregroundMark x1="76463" y1="82283" x2="39792" y2="86877"/>
                        <a14:foregroundMark x1="39792" y1="86877" x2="20676" y2="68635"/>
                        <a14:foregroundMark x1="20676" y1="68635" x2="15475" y2="60367"/>
                        <a14:foregroundMark x1="15475" y1="60367" x2="17035" y2="35171"/>
                        <a14:foregroundMark x1="17035" y1="35171" x2="23407" y2="19291"/>
                        <a14:foregroundMark x1="23407" y1="19291" x2="36931" y2="11417"/>
                        <a14:foregroundMark x1="40442" y1="18504" x2="40442" y2="18504"/>
                        <a14:foregroundMark x1="40442" y1="18504" x2="40442" y2="18504"/>
                        <a14:foregroundMark x1="39012" y1="17454" x2="25098" y2="32021"/>
                        <a14:foregroundMark x1="25098" y1="32021" x2="22627" y2="49213"/>
                        <a14:foregroundMark x1="25618" y1="38451" x2="43823" y2="19029"/>
                        <a14:foregroundMark x1="43823" y1="19029" x2="56567" y2="15617"/>
                        <a14:foregroundMark x1="56567" y1="15617" x2="66580" y2="18504"/>
                        <a14:foregroundMark x1="66580" y1="18504" x2="75553" y2="25459"/>
                        <a14:foregroundMark x1="75553" y1="25459" x2="78544" y2="30840"/>
                        <a14:foregroundMark x1="56307" y1="20997" x2="75033" y2="28215"/>
                        <a14:foregroundMark x1="75033" y1="28215" x2="80494" y2="37270"/>
                        <a14:foregroundMark x1="80494" y1="37270" x2="78023" y2="44094"/>
                        <a14:foregroundMark x1="78023" y1="44094" x2="78804" y2="62205"/>
                        <a14:foregroundMark x1="78804" y1="62205" x2="75943" y2="71129"/>
                        <a14:foregroundMark x1="75943" y1="71129" x2="69311" y2="77428"/>
                        <a14:foregroundMark x1="69311" y1="77428" x2="45124" y2="79396"/>
                        <a14:foregroundMark x1="45124" y1="79396" x2="36151" y2="75591"/>
                        <a14:foregroundMark x1="36151" y1="75591" x2="35761" y2="74803"/>
                        <a14:foregroundMark x1="63329" y1="6693" x2="86866" y2="34514"/>
                        <a14:foregroundMark x1="86866" y1="34514" x2="92848" y2="47113"/>
                        <a14:foregroundMark x1="93888" y1="43701" x2="86736" y2="71129"/>
                        <a14:foregroundMark x1="86736" y1="71129" x2="78934" y2="82677"/>
                        <a14:foregroundMark x1="78934" y1="82677" x2="44083" y2="91995"/>
                        <a14:foregroundMark x1="44083" y1="91995" x2="29909" y2="85564"/>
                        <a14:foregroundMark x1="29909" y1="85564" x2="19506" y2="76640"/>
                        <a14:foregroundMark x1="19506" y1="76640" x2="17035" y2="72835"/>
                        <a14:foregroundMark x1="56697" y1="6693" x2="43953" y2="5643"/>
                        <a14:foregroundMark x1="43953" y1="5643" x2="30169" y2="10236"/>
                        <a14:foregroundMark x1="30169" y1="10236" x2="22367" y2="16798"/>
                        <a14:foregroundMark x1="22367" y1="16798" x2="8843" y2="39370"/>
                        <a14:foregroundMark x1="8843" y1="39370" x2="7932" y2="46719"/>
                        <a14:foregroundMark x1="7932" y1="46719" x2="8973" y2="50000"/>
                        <a14:foregroundMark x1="52276" y1="4068" x2="52276" y2="4068"/>
                        <a14:foregroundMark x1="96489" y1="45669" x2="96489" y2="45669"/>
                        <a14:foregroundMark x1="55917" y1="95801" x2="55917" y2="95801"/>
                        <a14:foregroundMark x1="62939" y1="3937" x2="62939" y2="3937"/>
                        <a14:foregroundMark x1="62939" y1="3937" x2="62939" y2="3937"/>
                        <a14:foregroundMark x1="7282" y1="33858" x2="7282" y2="33858"/>
                        <a14:foregroundMark x1="7282" y1="33858" x2="7282" y2="33858"/>
                      </a14:backgroundRemoval>
                    </a14:imgEffect>
                  </a14:imgLayer>
                </a14:imgProps>
              </a:ext>
            </a:extLst>
          </a:blip>
          <a:stretch>
            <a:fillRect/>
          </a:stretch>
        </p:blipFill>
        <p:spPr>
          <a:xfrm>
            <a:off x="5331234" y="178155"/>
            <a:ext cx="6617477" cy="6501690"/>
          </a:xfrm>
          <a:prstGeom prst="rect">
            <a:avLst/>
          </a:prstGeom>
        </p:spPr>
      </p:pic>
      <p:pic>
        <p:nvPicPr>
          <p:cNvPr id="2" name="Picture 1">
            <a:extLst>
              <a:ext uri="{FF2B5EF4-FFF2-40B4-BE49-F238E27FC236}">
                <a16:creationId xmlns:a16="http://schemas.microsoft.com/office/drawing/2014/main" id="{3CAC4454-F5D9-F06E-3080-B350BFE8B9C7}"/>
              </a:ext>
            </a:extLst>
          </p:cNvPr>
          <p:cNvPicPr>
            <a:picLocks noChangeAspect="1"/>
          </p:cNvPicPr>
          <p:nvPr/>
        </p:nvPicPr>
        <p:blipFill>
          <a:blip r:embed="rId5"/>
          <a:stretch>
            <a:fillRect/>
          </a:stretch>
        </p:blipFill>
        <p:spPr>
          <a:xfrm>
            <a:off x="243290" y="424271"/>
            <a:ext cx="2858256" cy="1249859"/>
          </a:xfrm>
          <a:prstGeom prst="rect">
            <a:avLst/>
          </a:prstGeom>
        </p:spPr>
      </p:pic>
    </p:spTree>
    <p:extLst>
      <p:ext uri="{BB962C8B-B14F-4D97-AF65-F5344CB8AC3E}">
        <p14:creationId xmlns:p14="http://schemas.microsoft.com/office/powerpoint/2010/main" val="236352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7057949" y="2225963"/>
            <a:ext cx="4805996" cy="1079944"/>
          </a:xfrm>
        </p:spPr>
        <p:txBody>
          <a:bodyPr anchor="t">
            <a:noAutofit/>
          </a:bodyPr>
          <a:lstStyle/>
          <a:p>
            <a:r>
              <a:rPr lang="en-US" sz="5400" dirty="0">
                <a:solidFill>
                  <a:schemeClr val="tx2"/>
                </a:solidFill>
              </a:rPr>
              <a:t>Welcome </a:t>
            </a:r>
            <a:br>
              <a:rPr lang="en-US" sz="5400" dirty="0">
                <a:solidFill>
                  <a:schemeClr val="tx2"/>
                </a:solidFill>
              </a:rPr>
            </a:br>
            <a:r>
              <a:rPr lang="en-US" sz="5400" dirty="0">
                <a:solidFill>
                  <a:schemeClr val="tx2"/>
                </a:solidFill>
              </a:rPr>
              <a:t> </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Mytzy </a:t>
            </a:r>
          </a:p>
          <a:p>
            <a:r>
              <a:rPr lang="en-US" sz="4000" dirty="0">
                <a:solidFill>
                  <a:schemeClr val="tx2"/>
                </a:solidFill>
              </a:rPr>
              <a:t>Rodriguez-Kufner, Program Director</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386309" y="4448068"/>
            <a:ext cx="4805691" cy="937748"/>
          </a:xfrm>
        </p:spPr>
        <p:txBody>
          <a:bodyPr anchor="b">
            <a:normAutofit/>
          </a:bodyPr>
          <a:lstStyle/>
          <a:p>
            <a:r>
              <a:rPr lang="en-US" dirty="0">
                <a:solidFill>
                  <a:schemeClr val="tx2"/>
                </a:solidFill>
              </a:rPr>
              <a:t>Full-Service </a:t>
            </a:r>
            <a:r>
              <a:rPr lang="en-US" b="1" dirty="0">
                <a:solidFill>
                  <a:schemeClr val="tx2"/>
                </a:solidFill>
              </a:rPr>
              <a:t>Community</a:t>
            </a:r>
            <a:r>
              <a:rPr lang="en-US" dirty="0">
                <a:solidFill>
                  <a:schemeClr val="tx2"/>
                </a:solidFill>
              </a:rPr>
              <a:t> Schools</a:t>
            </a:r>
          </a:p>
          <a:p>
            <a:r>
              <a:rPr lang="en-US" dirty="0">
                <a:solidFill>
                  <a:schemeClr val="tx2"/>
                </a:solidFill>
              </a:rPr>
              <a:t>need our </a:t>
            </a:r>
            <a:r>
              <a:rPr lang="en-US" b="1" dirty="0">
                <a:solidFill>
                  <a:schemeClr val="tx2"/>
                </a:solidFill>
              </a:rPr>
              <a:t>Community</a:t>
            </a:r>
            <a:r>
              <a:rPr lang="en-US" dirty="0">
                <a:solidFill>
                  <a:schemeClr val="tx2"/>
                </a:solidFill>
              </a:rPr>
              <a:t> Partners! </a:t>
            </a:r>
          </a:p>
        </p:txBody>
      </p:sp>
    </p:spTree>
    <p:extLst>
      <p:ext uri="{BB962C8B-B14F-4D97-AF65-F5344CB8AC3E}">
        <p14:creationId xmlns:p14="http://schemas.microsoft.com/office/powerpoint/2010/main" val="223876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AF03-ED4A-9A8E-FF99-2F6316075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A0BB2-92B6-04AA-4356-1407ABB7AE48}"/>
              </a:ext>
            </a:extLst>
          </p:cNvPr>
          <p:cNvSpPr>
            <a:spLocks noGrp="1"/>
          </p:cNvSpPr>
          <p:nvPr>
            <p:ph type="ctrTitle"/>
          </p:nvPr>
        </p:nvSpPr>
        <p:spPr>
          <a:xfrm>
            <a:off x="3736153" y="555892"/>
            <a:ext cx="7216981" cy="673621"/>
          </a:xfrm>
        </p:spPr>
        <p:txBody>
          <a:bodyPr anchor="t">
            <a:noAutofit/>
          </a:bodyPr>
          <a:lstStyle/>
          <a:p>
            <a:r>
              <a:rPr lang="en-US" sz="8800" dirty="0">
                <a:solidFill>
                  <a:schemeClr val="tx2"/>
                </a:solidFill>
              </a:rPr>
              <a:t>Vision Casting</a:t>
            </a:r>
          </a:p>
        </p:txBody>
      </p:sp>
      <p:sp>
        <p:nvSpPr>
          <p:cNvPr id="6" name="Title 1">
            <a:extLst>
              <a:ext uri="{FF2B5EF4-FFF2-40B4-BE49-F238E27FC236}">
                <a16:creationId xmlns:a16="http://schemas.microsoft.com/office/drawing/2014/main" id="{C99C95C6-FD52-3743-4E3B-EC745770FDF1}"/>
              </a:ext>
            </a:extLst>
          </p:cNvPr>
          <p:cNvSpPr txBox="1">
            <a:spLocks/>
          </p:cNvSpPr>
          <p:nvPr/>
        </p:nvSpPr>
        <p:spPr>
          <a:xfrm>
            <a:off x="607097" y="3060130"/>
            <a:ext cx="4805996" cy="1738161"/>
          </a:xfrm>
          <a:prstGeom prst="rect">
            <a:avLst/>
          </a:prstGeom>
        </p:spPr>
        <p:txBody>
          <a:bodyPr vert="horz" lIns="91440" tIns="45720" rIns="91440" bIns="45720" rtlCol="0" anchor="t">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At the core of any worthwhile action is a </a:t>
            </a:r>
            <a:r>
              <a:rPr lang="en-US" sz="4000" b="1" dirty="0">
                <a:solidFill>
                  <a:schemeClr val="tx2"/>
                </a:solidFill>
              </a:rPr>
              <a:t>clear and shared vision</a:t>
            </a:r>
            <a:r>
              <a:rPr lang="en-US" sz="4000" dirty="0">
                <a:solidFill>
                  <a:schemeClr val="tx2"/>
                </a:solidFill>
              </a:rPr>
              <a:t>.</a:t>
            </a:r>
          </a:p>
        </p:txBody>
      </p:sp>
      <p:sp>
        <p:nvSpPr>
          <p:cNvPr id="8" name="Subtitle 2">
            <a:extLst>
              <a:ext uri="{FF2B5EF4-FFF2-40B4-BE49-F238E27FC236}">
                <a16:creationId xmlns:a16="http://schemas.microsoft.com/office/drawing/2014/main" id="{4E85CCBD-BF1C-E983-81FC-BE8C2E75A2A9}"/>
              </a:ext>
            </a:extLst>
          </p:cNvPr>
          <p:cNvSpPr>
            <a:spLocks noGrp="1"/>
          </p:cNvSpPr>
          <p:nvPr>
            <p:ph type="subTitle" idx="1"/>
          </p:nvPr>
        </p:nvSpPr>
        <p:spPr>
          <a:xfrm>
            <a:off x="3913947" y="5477611"/>
            <a:ext cx="6891705" cy="937748"/>
          </a:xfrm>
        </p:spPr>
        <p:txBody>
          <a:bodyPr anchor="b">
            <a:noAutofit/>
          </a:bodyPr>
          <a:lstStyle/>
          <a:p>
            <a:r>
              <a:rPr lang="en-US" sz="3200" i="1" dirty="0">
                <a:solidFill>
                  <a:schemeClr val="tx2"/>
                </a:solidFill>
              </a:rPr>
              <a:t>What is your vision for children and families in your community? </a:t>
            </a:r>
          </a:p>
          <a:p>
            <a:endParaRPr lang="en-US" sz="3200" dirty="0">
              <a:solidFill>
                <a:schemeClr val="tx2"/>
              </a:solidFill>
            </a:endParaRPr>
          </a:p>
        </p:txBody>
      </p:sp>
      <p:pic>
        <p:nvPicPr>
          <p:cNvPr id="4" name="Picture 3" descr="Close up of binoculars on a table looking at sunset">
            <a:extLst>
              <a:ext uri="{FF2B5EF4-FFF2-40B4-BE49-F238E27FC236}">
                <a16:creationId xmlns:a16="http://schemas.microsoft.com/office/drawing/2014/main" id="{273978D8-9C30-C718-5A3B-730089413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793" y="2121001"/>
            <a:ext cx="3196713" cy="2131142"/>
          </a:xfrm>
          <a:prstGeom prst="rect">
            <a:avLst/>
          </a:prstGeom>
          <a:effectLst>
            <a:glow rad="177800">
              <a:schemeClr val="accent1">
                <a:alpha val="40000"/>
              </a:schemeClr>
            </a:glow>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2E21DC3-70A7-50B4-EC63-0C816709B5B9}"/>
              </a:ext>
            </a:extLst>
          </p:cNvPr>
          <p:cNvPicPr>
            <a:picLocks noChangeAspect="1"/>
          </p:cNvPicPr>
          <p:nvPr/>
        </p:nvPicPr>
        <p:blipFill>
          <a:blip r:embed="rId4"/>
          <a:stretch>
            <a:fillRect/>
          </a:stretch>
        </p:blipFill>
        <p:spPr>
          <a:xfrm>
            <a:off x="417144" y="732810"/>
            <a:ext cx="2930769" cy="993405"/>
          </a:xfrm>
          <a:prstGeom prst="rect">
            <a:avLst/>
          </a:prstGeom>
        </p:spPr>
      </p:pic>
    </p:spTree>
    <p:extLst>
      <p:ext uri="{BB962C8B-B14F-4D97-AF65-F5344CB8AC3E}">
        <p14:creationId xmlns:p14="http://schemas.microsoft.com/office/powerpoint/2010/main" val="27719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646270" y="663444"/>
            <a:ext cx="5070968" cy="673621"/>
          </a:xfrm>
        </p:spPr>
        <p:txBody>
          <a:bodyPr anchor="t">
            <a:noAutofit/>
          </a:bodyPr>
          <a:lstStyle/>
          <a:p>
            <a:pPr marL="0" marR="0">
              <a:spcBef>
                <a:spcPts val="0"/>
              </a:spcBef>
              <a:spcAft>
                <a:spcPts val="0"/>
              </a:spcAft>
            </a:pPr>
            <a:r>
              <a:rPr lang="en-US" sz="4800" b="1" dirty="0">
                <a:effectLst/>
                <a:latin typeface="Calibri" panose="020F0502020204030204" pitchFamily="34" charset="0"/>
                <a:ea typeface="Aptos" panose="020B0004020202020204" pitchFamily="34" charset="0"/>
                <a:cs typeface="Aptos" panose="020B0004020202020204" pitchFamily="34" charset="0"/>
              </a:rPr>
              <a:t>The ABCs of the role of Arts in Building Belonging and Connecting to Community</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i="1" dirty="0">
                <a:effectLst/>
                <a:latin typeface="Calibri" panose="020F0502020204030204" pitchFamily="34" charset="0"/>
                <a:ea typeface="Aptos" panose="020B0004020202020204" pitchFamily="34" charset="0"/>
                <a:cs typeface="Aptos" panose="020B0004020202020204" pitchFamily="34" charset="0"/>
              </a:rPr>
              <a:t>When asked to engage with a school’s community, is it clear who “is” the community? This interactive session will engage cultural mapping through an arts-based lens to better understand the role of cultural identity and group belonging in our school communities.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tle 1">
            <a:extLst>
              <a:ext uri="{FF2B5EF4-FFF2-40B4-BE49-F238E27FC236}">
                <a16:creationId xmlns:a16="http://schemas.microsoft.com/office/drawing/2014/main" id="{4320DA66-009E-1C09-8304-BB4903DBEE3B}"/>
              </a:ext>
            </a:extLst>
          </p:cNvPr>
          <p:cNvSpPr txBox="1">
            <a:spLocks/>
          </p:cNvSpPr>
          <p:nvPr/>
        </p:nvSpPr>
        <p:spPr>
          <a:xfrm>
            <a:off x="691503" y="2485762"/>
            <a:ext cx="4805996" cy="401828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tx2"/>
                </a:solidFill>
              </a:rPr>
              <a:t>Dr. Lisa Rathje</a:t>
            </a:r>
          </a:p>
          <a:p>
            <a:endParaRPr lang="en-US" sz="4000" dirty="0">
              <a:solidFill>
                <a:schemeClr val="tx2"/>
              </a:solidFill>
            </a:endParaRPr>
          </a:p>
          <a:p>
            <a:r>
              <a:rPr lang="en-US" sz="3600" dirty="0">
                <a:solidFill>
                  <a:schemeClr val="tx2"/>
                </a:solidFill>
              </a:rPr>
              <a:t>Executive Director</a:t>
            </a:r>
          </a:p>
          <a:p>
            <a:r>
              <a:rPr lang="en-US" sz="3600" dirty="0">
                <a:solidFill>
                  <a:schemeClr val="tx2"/>
                </a:solidFill>
              </a:rPr>
              <a:t>  Local Learning</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6911547" y="5180042"/>
            <a:ext cx="4805691" cy="937748"/>
          </a:xfrm>
        </p:spPr>
        <p:txBody>
          <a:bodyPr anchor="b">
            <a:normAutofit/>
          </a:bodyPr>
          <a:lstStyle/>
          <a:p>
            <a:r>
              <a:rPr lang="en-US" dirty="0">
                <a:solidFill>
                  <a:schemeClr val="tx2"/>
                </a:solidFill>
              </a:rPr>
              <a:t> </a:t>
            </a:r>
          </a:p>
        </p:txBody>
      </p:sp>
      <p:pic>
        <p:nvPicPr>
          <p:cNvPr id="4" name="Picture 3">
            <a:extLst>
              <a:ext uri="{FF2B5EF4-FFF2-40B4-BE49-F238E27FC236}">
                <a16:creationId xmlns:a16="http://schemas.microsoft.com/office/drawing/2014/main" id="{36FF11FD-4D79-ED29-C8D3-4138FDDF4710}"/>
              </a:ext>
            </a:extLst>
          </p:cNvPr>
          <p:cNvPicPr>
            <a:picLocks noChangeAspect="1"/>
          </p:cNvPicPr>
          <p:nvPr/>
        </p:nvPicPr>
        <p:blipFill>
          <a:blip r:embed="rId4"/>
          <a:stretch>
            <a:fillRect/>
          </a:stretch>
        </p:blipFill>
        <p:spPr>
          <a:xfrm>
            <a:off x="7100681" y="5648916"/>
            <a:ext cx="4749196" cy="1091279"/>
          </a:xfrm>
          <a:prstGeom prst="rect">
            <a:avLst/>
          </a:prstGeom>
        </p:spPr>
      </p:pic>
      <p:pic>
        <p:nvPicPr>
          <p:cNvPr id="7" name="Picture 6">
            <a:extLst>
              <a:ext uri="{FF2B5EF4-FFF2-40B4-BE49-F238E27FC236}">
                <a16:creationId xmlns:a16="http://schemas.microsoft.com/office/drawing/2014/main" id="{CB863625-7D7C-D719-4613-044AD73EE8BF}"/>
              </a:ext>
            </a:extLst>
          </p:cNvPr>
          <p:cNvPicPr>
            <a:picLocks noChangeAspect="1"/>
          </p:cNvPicPr>
          <p:nvPr/>
        </p:nvPicPr>
        <p:blipFill>
          <a:blip r:embed="rId5"/>
          <a:stretch>
            <a:fillRect/>
          </a:stretch>
        </p:blipFill>
        <p:spPr>
          <a:xfrm>
            <a:off x="1378633" y="4893543"/>
            <a:ext cx="3406145" cy="572997"/>
          </a:xfrm>
          <a:prstGeom prst="rect">
            <a:avLst/>
          </a:prstGeom>
        </p:spPr>
      </p:pic>
    </p:spTree>
    <p:extLst>
      <p:ext uri="{BB962C8B-B14F-4D97-AF65-F5344CB8AC3E}">
        <p14:creationId xmlns:p14="http://schemas.microsoft.com/office/powerpoint/2010/main" val="32204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48856" y="1794044"/>
            <a:ext cx="5184648" cy="673621"/>
          </a:xfrm>
        </p:spPr>
        <p:txBody>
          <a:bodyPr anchor="t">
            <a:noAutofit/>
          </a:bodyPr>
          <a:lstStyle/>
          <a:p>
            <a:r>
              <a:rPr lang="en-US" sz="8000" dirty="0">
                <a:solidFill>
                  <a:schemeClr val="tx2"/>
                </a:solidFill>
              </a:rPr>
              <a:t>What We’ve Done</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Mytzy </a:t>
            </a:r>
          </a:p>
          <a:p>
            <a:r>
              <a:rPr lang="en-US" sz="4000" dirty="0">
                <a:solidFill>
                  <a:schemeClr val="tx2"/>
                </a:solidFill>
              </a:rPr>
              <a:t>Rodriguez-Kufner, Program Director</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038334" y="3585664"/>
            <a:ext cx="4805691" cy="937748"/>
          </a:xfrm>
        </p:spPr>
        <p:txBody>
          <a:bodyPr anchor="b">
            <a:normAutofit/>
          </a:bodyPr>
          <a:lstStyle/>
          <a:p>
            <a:r>
              <a:rPr lang="en-US" dirty="0">
                <a:solidFill>
                  <a:schemeClr val="tx2"/>
                </a:solidFill>
              </a:rPr>
              <a:t>2024….So Far!</a:t>
            </a:r>
          </a:p>
        </p:txBody>
      </p:sp>
    </p:spTree>
    <p:extLst>
      <p:ext uri="{BB962C8B-B14F-4D97-AF65-F5344CB8AC3E}">
        <p14:creationId xmlns:p14="http://schemas.microsoft.com/office/powerpoint/2010/main" val="240604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48856" y="1794044"/>
            <a:ext cx="5184648" cy="673621"/>
          </a:xfrm>
        </p:spPr>
        <p:txBody>
          <a:bodyPr anchor="t">
            <a:noAutofit/>
          </a:bodyPr>
          <a:lstStyle/>
          <a:p>
            <a:r>
              <a:rPr lang="en-US" sz="8000" dirty="0">
                <a:solidFill>
                  <a:schemeClr val="tx2"/>
                </a:solidFill>
              </a:rPr>
              <a:t>Next </a:t>
            </a:r>
            <a:br>
              <a:rPr lang="en-US" sz="8000" dirty="0">
                <a:solidFill>
                  <a:schemeClr val="tx2"/>
                </a:solidFill>
              </a:rPr>
            </a:br>
            <a:r>
              <a:rPr lang="en-US" sz="8000" dirty="0">
                <a:solidFill>
                  <a:schemeClr val="tx2"/>
                </a:solidFill>
              </a:rPr>
              <a:t>Steps</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Mytzy </a:t>
            </a:r>
          </a:p>
          <a:p>
            <a:r>
              <a:rPr lang="en-US" sz="4000" dirty="0">
                <a:solidFill>
                  <a:schemeClr val="tx2"/>
                </a:solidFill>
              </a:rPr>
              <a:t>Rodriguez-Kufner, Program Director</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038334" y="3585664"/>
            <a:ext cx="4805691" cy="937748"/>
          </a:xfrm>
        </p:spPr>
        <p:txBody>
          <a:bodyPr anchor="b">
            <a:normAutofit/>
          </a:bodyPr>
          <a:lstStyle/>
          <a:p>
            <a:r>
              <a:rPr lang="en-US" dirty="0">
                <a:solidFill>
                  <a:schemeClr val="tx2"/>
                </a:solidFill>
              </a:rPr>
              <a:t>2025 and Beyond! </a:t>
            </a:r>
          </a:p>
        </p:txBody>
      </p:sp>
    </p:spTree>
    <p:extLst>
      <p:ext uri="{BB962C8B-B14F-4D97-AF65-F5344CB8AC3E}">
        <p14:creationId xmlns:p14="http://schemas.microsoft.com/office/powerpoint/2010/main" val="256666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48856" y="1794044"/>
            <a:ext cx="5184648" cy="673621"/>
          </a:xfrm>
        </p:spPr>
        <p:txBody>
          <a:bodyPr anchor="t">
            <a:noAutofit/>
          </a:bodyPr>
          <a:lstStyle/>
          <a:p>
            <a:r>
              <a:rPr lang="en-US" sz="8000" dirty="0">
                <a:solidFill>
                  <a:schemeClr val="tx2"/>
                </a:solidFill>
              </a:rPr>
              <a:t>Thank you!</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Mytzy </a:t>
            </a:r>
          </a:p>
          <a:p>
            <a:r>
              <a:rPr lang="en-US" sz="4000" dirty="0">
                <a:solidFill>
                  <a:schemeClr val="tx2"/>
                </a:solidFill>
              </a:rPr>
              <a:t>Rodriguez-Kufner, Program Director</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038334" y="4032504"/>
            <a:ext cx="4805691" cy="1161288"/>
          </a:xfrm>
        </p:spPr>
        <p:txBody>
          <a:bodyPr anchor="b">
            <a:normAutofit/>
          </a:bodyPr>
          <a:lstStyle/>
          <a:p>
            <a:r>
              <a:rPr lang="en-US" dirty="0">
                <a:solidFill>
                  <a:schemeClr val="tx2"/>
                </a:solidFill>
              </a:rPr>
              <a:t>We’ll be talking and meeting throughout this school year and calendar year 2025</a:t>
            </a:r>
          </a:p>
        </p:txBody>
      </p:sp>
      <p:sp>
        <p:nvSpPr>
          <p:cNvPr id="3" name="Subtitle 2">
            <a:extLst>
              <a:ext uri="{FF2B5EF4-FFF2-40B4-BE49-F238E27FC236}">
                <a16:creationId xmlns:a16="http://schemas.microsoft.com/office/drawing/2014/main" id="{FDD95314-1C1F-068E-6947-1F95216E7506}"/>
              </a:ext>
            </a:extLst>
          </p:cNvPr>
          <p:cNvSpPr txBox="1">
            <a:spLocks/>
          </p:cNvSpPr>
          <p:nvPr/>
        </p:nvSpPr>
        <p:spPr>
          <a:xfrm>
            <a:off x="7126726" y="2959970"/>
            <a:ext cx="4805691" cy="67362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2"/>
                </a:solidFill>
              </a:rPr>
              <a:t>We couldn’t do it without you!</a:t>
            </a:r>
          </a:p>
        </p:txBody>
      </p:sp>
    </p:spTree>
    <p:extLst>
      <p:ext uri="{BB962C8B-B14F-4D97-AF65-F5344CB8AC3E}">
        <p14:creationId xmlns:p14="http://schemas.microsoft.com/office/powerpoint/2010/main" val="630332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580728" y="1170715"/>
            <a:ext cx="5058933" cy="673621"/>
          </a:xfrm>
        </p:spPr>
        <p:txBody>
          <a:bodyPr anchor="t">
            <a:noAutofit/>
          </a:bodyPr>
          <a:lstStyle/>
          <a:p>
            <a:r>
              <a:rPr lang="en-US" sz="3200" b="1" dirty="0">
                <a:solidFill>
                  <a:schemeClr val="tx2"/>
                </a:solidFill>
              </a:rPr>
              <a:t>Please fill out our quick Evaluation</a:t>
            </a:r>
            <a:br>
              <a:rPr lang="en-US" sz="3200" b="1" dirty="0">
                <a:solidFill>
                  <a:schemeClr val="tx2"/>
                </a:solidFill>
              </a:rPr>
            </a:br>
            <a:r>
              <a:rPr lang="en-US" sz="3200" b="1" dirty="0">
                <a:solidFill>
                  <a:schemeClr val="tx2"/>
                </a:solidFill>
              </a:rPr>
              <a:t>Click on the QR Code</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tx2"/>
                </a:solidFill>
              </a:rPr>
              <a:t>Evaluation</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6736654" y="752238"/>
            <a:ext cx="4805691" cy="1817225"/>
          </a:xfrm>
        </p:spPr>
        <p:txBody>
          <a:bodyPr anchor="b">
            <a:normAutofit/>
          </a:bodyPr>
          <a:lstStyle/>
          <a:p>
            <a:r>
              <a:rPr lang="en-US" dirty="0">
                <a:solidFill>
                  <a:schemeClr val="tx2"/>
                </a:solidFill>
              </a:rPr>
              <a:t> </a:t>
            </a:r>
          </a:p>
        </p:txBody>
      </p:sp>
      <p:sp>
        <p:nvSpPr>
          <p:cNvPr id="4" name="Subtitle 2">
            <a:extLst>
              <a:ext uri="{FF2B5EF4-FFF2-40B4-BE49-F238E27FC236}">
                <a16:creationId xmlns:a16="http://schemas.microsoft.com/office/drawing/2014/main" id="{717E31EF-AF04-040F-03BD-FCF68A9A4FED}"/>
              </a:ext>
            </a:extLst>
          </p:cNvPr>
          <p:cNvSpPr txBox="1">
            <a:spLocks/>
          </p:cNvSpPr>
          <p:nvPr/>
        </p:nvSpPr>
        <p:spPr>
          <a:xfrm>
            <a:off x="6779212" y="3026793"/>
            <a:ext cx="4805691" cy="3560823"/>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2"/>
                </a:solidFill>
              </a:rPr>
              <a:t> </a:t>
            </a:r>
          </a:p>
        </p:txBody>
      </p:sp>
      <p:sp>
        <p:nvSpPr>
          <p:cNvPr id="7" name="Title 1">
            <a:extLst>
              <a:ext uri="{FF2B5EF4-FFF2-40B4-BE49-F238E27FC236}">
                <a16:creationId xmlns:a16="http://schemas.microsoft.com/office/drawing/2014/main" id="{60BCA3A4-C512-D33E-7845-BE783A4C9CE2}"/>
              </a:ext>
            </a:extLst>
          </p:cNvPr>
          <p:cNvSpPr txBox="1">
            <a:spLocks/>
          </p:cNvSpPr>
          <p:nvPr/>
        </p:nvSpPr>
        <p:spPr>
          <a:xfrm>
            <a:off x="6683591" y="3929210"/>
            <a:ext cx="5058934" cy="14629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tx2"/>
                </a:solidFill>
              </a:rPr>
              <a:t>Our deepest appreciation for coming to our first partners’ event. </a:t>
            </a:r>
          </a:p>
        </p:txBody>
      </p:sp>
    </p:spTree>
    <p:extLst>
      <p:ext uri="{BB962C8B-B14F-4D97-AF65-F5344CB8AC3E}">
        <p14:creationId xmlns:p14="http://schemas.microsoft.com/office/powerpoint/2010/main" val="408857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62812" y="1024766"/>
            <a:ext cx="4805996" cy="673621"/>
          </a:xfrm>
        </p:spPr>
        <p:txBody>
          <a:bodyPr anchor="t">
            <a:noAutofit/>
          </a:bodyPr>
          <a:lstStyle/>
          <a:p>
            <a:r>
              <a:rPr lang="en-US" sz="8800" dirty="0">
                <a:solidFill>
                  <a:schemeClr val="tx2"/>
                </a:solidFill>
              </a:rPr>
              <a:t> Opening: </a:t>
            </a:r>
            <a:r>
              <a:rPr lang="en-US" dirty="0">
                <a:solidFill>
                  <a:schemeClr val="tx2"/>
                </a:solidFill>
              </a:rPr>
              <a:t>At the Center of Community   </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Myra Gaytan Morales, Executive Director and Dean </a:t>
            </a:r>
          </a:p>
          <a:p>
            <a:r>
              <a:rPr lang="en-US" sz="4000" dirty="0">
                <a:solidFill>
                  <a:schemeClr val="tx2"/>
                </a:solidFill>
              </a:rPr>
              <a:t>University Center of Lake County</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087544" y="5484228"/>
            <a:ext cx="4805691" cy="937748"/>
          </a:xfrm>
        </p:spPr>
        <p:txBody>
          <a:bodyPr anchor="b">
            <a:normAutofit/>
          </a:bodyPr>
          <a:lstStyle/>
          <a:p>
            <a:r>
              <a:rPr lang="en-US" dirty="0">
                <a:solidFill>
                  <a:schemeClr val="tx2"/>
                </a:solidFill>
              </a:rPr>
              <a:t>Full-Service </a:t>
            </a:r>
            <a:r>
              <a:rPr lang="en-US" b="1" dirty="0">
                <a:solidFill>
                  <a:schemeClr val="tx2"/>
                </a:solidFill>
              </a:rPr>
              <a:t>Community</a:t>
            </a:r>
            <a:r>
              <a:rPr lang="en-US" dirty="0">
                <a:solidFill>
                  <a:schemeClr val="tx2"/>
                </a:solidFill>
              </a:rPr>
              <a:t> Schools</a:t>
            </a:r>
          </a:p>
          <a:p>
            <a:r>
              <a:rPr lang="en-US" dirty="0">
                <a:solidFill>
                  <a:schemeClr val="tx2"/>
                </a:solidFill>
              </a:rPr>
              <a:t>need our </a:t>
            </a:r>
            <a:r>
              <a:rPr lang="en-US" b="1" dirty="0">
                <a:solidFill>
                  <a:schemeClr val="tx2"/>
                </a:solidFill>
              </a:rPr>
              <a:t>Community</a:t>
            </a:r>
            <a:r>
              <a:rPr lang="en-US" dirty="0">
                <a:solidFill>
                  <a:schemeClr val="tx2"/>
                </a:solidFill>
              </a:rPr>
              <a:t> Partners! </a:t>
            </a:r>
          </a:p>
        </p:txBody>
      </p:sp>
    </p:spTree>
    <p:extLst>
      <p:ext uri="{BB962C8B-B14F-4D97-AF65-F5344CB8AC3E}">
        <p14:creationId xmlns:p14="http://schemas.microsoft.com/office/powerpoint/2010/main" val="239424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61001" y="798563"/>
            <a:ext cx="4805996" cy="673621"/>
          </a:xfrm>
        </p:spPr>
        <p:txBody>
          <a:bodyPr anchor="t">
            <a:noAutofit/>
          </a:bodyPr>
          <a:lstStyle/>
          <a:p>
            <a:r>
              <a:rPr lang="en-US" sz="5400" dirty="0">
                <a:solidFill>
                  <a:schemeClr val="tx2"/>
                </a:solidFill>
              </a:rPr>
              <a:t> </a:t>
            </a:r>
            <a:br>
              <a:rPr lang="en-US" sz="5400" dirty="0">
                <a:solidFill>
                  <a:schemeClr val="tx2"/>
                </a:solidFill>
              </a:rPr>
            </a:br>
            <a:r>
              <a:rPr lang="en-US" sz="7200" dirty="0">
                <a:solidFill>
                  <a:schemeClr val="tx2"/>
                </a:solidFill>
              </a:rPr>
              <a:t>Cadence for the Day</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Dr. Mytzy </a:t>
            </a:r>
          </a:p>
          <a:p>
            <a:r>
              <a:rPr lang="en-US" sz="4000" dirty="0">
                <a:solidFill>
                  <a:schemeClr val="tx2"/>
                </a:solidFill>
              </a:rPr>
              <a:t>Rodriguez-Kufner, Program Director</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386309" y="4448068"/>
            <a:ext cx="4805691" cy="937748"/>
          </a:xfrm>
        </p:spPr>
        <p:txBody>
          <a:bodyPr anchor="b">
            <a:normAutofit/>
          </a:bodyPr>
          <a:lstStyle/>
          <a:p>
            <a:r>
              <a:rPr lang="en-US" dirty="0">
                <a:solidFill>
                  <a:schemeClr val="tx2"/>
                </a:solidFill>
              </a:rPr>
              <a:t>Full-Service </a:t>
            </a:r>
            <a:r>
              <a:rPr lang="en-US" b="1" dirty="0">
                <a:solidFill>
                  <a:schemeClr val="tx2"/>
                </a:solidFill>
              </a:rPr>
              <a:t>Community</a:t>
            </a:r>
            <a:r>
              <a:rPr lang="en-US" dirty="0">
                <a:solidFill>
                  <a:schemeClr val="tx2"/>
                </a:solidFill>
              </a:rPr>
              <a:t> Schools</a:t>
            </a:r>
          </a:p>
          <a:p>
            <a:r>
              <a:rPr lang="en-US" dirty="0">
                <a:solidFill>
                  <a:schemeClr val="tx2"/>
                </a:solidFill>
              </a:rPr>
              <a:t>need our </a:t>
            </a:r>
            <a:r>
              <a:rPr lang="en-US" b="1" dirty="0">
                <a:solidFill>
                  <a:schemeClr val="tx2"/>
                </a:solidFill>
              </a:rPr>
              <a:t>Community</a:t>
            </a:r>
            <a:r>
              <a:rPr lang="en-US" dirty="0">
                <a:solidFill>
                  <a:schemeClr val="tx2"/>
                </a:solidFill>
              </a:rPr>
              <a:t> Partners! </a:t>
            </a:r>
          </a:p>
        </p:txBody>
      </p:sp>
    </p:spTree>
    <p:extLst>
      <p:ext uri="{BB962C8B-B14F-4D97-AF65-F5344CB8AC3E}">
        <p14:creationId xmlns:p14="http://schemas.microsoft.com/office/powerpoint/2010/main" val="230916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1901-F11B-02E9-73B4-51BB4FBD6E21}"/>
              </a:ext>
            </a:extLst>
          </p:cNvPr>
          <p:cNvSpPr>
            <a:spLocks noGrp="1"/>
          </p:cNvSpPr>
          <p:nvPr>
            <p:ph type="title"/>
          </p:nvPr>
        </p:nvSpPr>
        <p:spPr>
          <a:xfrm>
            <a:off x="762000" y="779915"/>
            <a:ext cx="3908996" cy="5337050"/>
          </a:xfrm>
        </p:spPr>
        <p:txBody>
          <a:bodyPr anchor="ctr">
            <a:normAutofit/>
          </a:bodyPr>
          <a:lstStyle/>
          <a:p>
            <a:r>
              <a:rPr lang="en-US" b="1" dirty="0">
                <a:latin typeface="Arial" panose="020B0604020202020204" pitchFamily="34" charset="0"/>
                <a:cs typeface="Arial" panose="020B0604020202020204" pitchFamily="34" charset="0"/>
              </a:rPr>
              <a:t>Grounding Questions</a:t>
            </a:r>
          </a:p>
        </p:txBody>
      </p:sp>
      <p:graphicFrame>
        <p:nvGraphicFramePr>
          <p:cNvPr id="7" name="Content Placeholder 4">
            <a:extLst>
              <a:ext uri="{FF2B5EF4-FFF2-40B4-BE49-F238E27FC236}">
                <a16:creationId xmlns:a16="http://schemas.microsoft.com/office/drawing/2014/main" id="{418EFD95-9CA9-9540-7E77-75D6940C18E6}"/>
              </a:ext>
            </a:extLst>
          </p:cNvPr>
          <p:cNvGraphicFramePr>
            <a:graphicFrameLocks noGrp="1"/>
          </p:cNvGraphicFramePr>
          <p:nvPr>
            <p:ph idx="1"/>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686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937201" y="270383"/>
            <a:ext cx="4805996" cy="673621"/>
          </a:xfrm>
        </p:spPr>
        <p:txBody>
          <a:bodyPr anchor="t">
            <a:noAutofit/>
          </a:bodyPr>
          <a:lstStyle/>
          <a:p>
            <a:r>
              <a:rPr lang="en-US" sz="4800" dirty="0">
                <a:solidFill>
                  <a:schemeClr val="tx2"/>
                </a:solidFill>
              </a:rPr>
              <a:t>Diamond Lake School District 76 in Mundelein</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Participating Schools</a:t>
            </a:r>
          </a:p>
          <a:p>
            <a:r>
              <a:rPr lang="en-US" sz="4000" dirty="0">
                <a:solidFill>
                  <a:schemeClr val="tx2"/>
                </a:solidFill>
              </a:rPr>
              <a:t>Local Educational Agencies (LEA)</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6937506" y="2261259"/>
            <a:ext cx="4805691" cy="1261744"/>
          </a:xfrm>
        </p:spPr>
        <p:txBody>
          <a:bodyPr anchor="b">
            <a:normAutofit lnSpcReduction="10000"/>
          </a:bodyPr>
          <a:lstStyle/>
          <a:p>
            <a:r>
              <a:rPr lang="en-US" dirty="0">
                <a:solidFill>
                  <a:schemeClr val="tx2"/>
                </a:solidFill>
              </a:rPr>
              <a:t>Diamond Lake Elementary</a:t>
            </a:r>
          </a:p>
          <a:p>
            <a:r>
              <a:rPr lang="en-US" dirty="0">
                <a:solidFill>
                  <a:schemeClr val="tx2"/>
                </a:solidFill>
              </a:rPr>
              <a:t>West Oak Intermediate</a:t>
            </a:r>
          </a:p>
          <a:p>
            <a:r>
              <a:rPr lang="en-US" dirty="0">
                <a:solidFill>
                  <a:schemeClr val="tx2"/>
                </a:solidFill>
              </a:rPr>
              <a:t>West Oak Middle</a:t>
            </a:r>
          </a:p>
        </p:txBody>
      </p:sp>
      <p:sp>
        <p:nvSpPr>
          <p:cNvPr id="3" name="Title 1">
            <a:extLst>
              <a:ext uri="{FF2B5EF4-FFF2-40B4-BE49-F238E27FC236}">
                <a16:creationId xmlns:a16="http://schemas.microsoft.com/office/drawing/2014/main" id="{9F851CCE-0664-D701-997D-3077CFF7083A}"/>
              </a:ext>
            </a:extLst>
          </p:cNvPr>
          <p:cNvSpPr txBox="1">
            <a:spLocks/>
          </p:cNvSpPr>
          <p:nvPr/>
        </p:nvSpPr>
        <p:spPr>
          <a:xfrm>
            <a:off x="6937201" y="3630889"/>
            <a:ext cx="4912676" cy="67362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chemeClr val="tx2"/>
                </a:solidFill>
              </a:rPr>
              <a:t>North Chicago School District 187</a:t>
            </a:r>
          </a:p>
        </p:txBody>
      </p:sp>
      <p:sp>
        <p:nvSpPr>
          <p:cNvPr id="4" name="Subtitle 2">
            <a:extLst>
              <a:ext uri="{FF2B5EF4-FFF2-40B4-BE49-F238E27FC236}">
                <a16:creationId xmlns:a16="http://schemas.microsoft.com/office/drawing/2014/main" id="{717E31EF-AF04-040F-03BD-FCF68A9A4FED}"/>
              </a:ext>
            </a:extLst>
          </p:cNvPr>
          <p:cNvSpPr txBox="1">
            <a:spLocks/>
          </p:cNvSpPr>
          <p:nvPr/>
        </p:nvSpPr>
        <p:spPr>
          <a:xfrm>
            <a:off x="6890763" y="4688505"/>
            <a:ext cx="4805691" cy="1261744"/>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2"/>
                </a:solidFill>
              </a:rPr>
              <a:t>Evelyn Alexander Elementary</a:t>
            </a:r>
          </a:p>
          <a:p>
            <a:r>
              <a:rPr lang="en-US" dirty="0">
                <a:solidFill>
                  <a:schemeClr val="tx2"/>
                </a:solidFill>
              </a:rPr>
              <a:t>Forrestal Elementary</a:t>
            </a:r>
          </a:p>
        </p:txBody>
      </p:sp>
      <p:pic>
        <p:nvPicPr>
          <p:cNvPr id="9" name="Picture 8" descr="A logo with a group of kids&#10;&#10;Description automatically generated">
            <a:extLst>
              <a:ext uri="{FF2B5EF4-FFF2-40B4-BE49-F238E27FC236}">
                <a16:creationId xmlns:a16="http://schemas.microsoft.com/office/drawing/2014/main" id="{78EE554C-478C-0FFA-CE7A-A6F2C61C5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09" y="1601728"/>
            <a:ext cx="1446410" cy="1446410"/>
          </a:xfrm>
          <a:prstGeom prst="rect">
            <a:avLst/>
          </a:prstGeom>
        </p:spPr>
      </p:pic>
      <p:pic>
        <p:nvPicPr>
          <p:cNvPr id="13" name="Picture 12" descr="A logo with a wolf head&#10;&#10;Description automatically generated">
            <a:extLst>
              <a:ext uri="{FF2B5EF4-FFF2-40B4-BE49-F238E27FC236}">
                <a16:creationId xmlns:a16="http://schemas.microsoft.com/office/drawing/2014/main" id="{52FD2220-CBEF-9857-0F69-182875584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505" y="5325355"/>
            <a:ext cx="1446560" cy="1446560"/>
          </a:xfrm>
          <a:prstGeom prst="rect">
            <a:avLst/>
          </a:prstGeom>
        </p:spPr>
      </p:pic>
      <p:pic>
        <p:nvPicPr>
          <p:cNvPr id="19" name="Picture 18" descr="A white circle with a red bird and black text&#10;&#10;Description automatically generated">
            <a:extLst>
              <a:ext uri="{FF2B5EF4-FFF2-40B4-BE49-F238E27FC236}">
                <a16:creationId xmlns:a16="http://schemas.microsoft.com/office/drawing/2014/main" id="{CF3D5589-5193-2910-1154-2B069BEB4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1502" y="5373770"/>
            <a:ext cx="1446561" cy="1446561"/>
          </a:xfrm>
          <a:prstGeom prst="rect">
            <a:avLst/>
          </a:prstGeom>
        </p:spPr>
      </p:pic>
    </p:spTree>
    <p:extLst>
      <p:ext uri="{BB962C8B-B14F-4D97-AF65-F5344CB8AC3E}">
        <p14:creationId xmlns:p14="http://schemas.microsoft.com/office/powerpoint/2010/main" val="117096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BD7E-A04E-88AA-857D-B3B822F44FB3}"/>
              </a:ext>
            </a:extLst>
          </p:cNvPr>
          <p:cNvSpPr>
            <a:spLocks noGrp="1"/>
          </p:cNvSpPr>
          <p:nvPr>
            <p:ph type="ctrTitle"/>
          </p:nvPr>
        </p:nvSpPr>
        <p:spPr>
          <a:xfrm>
            <a:off x="6889136" y="326633"/>
            <a:ext cx="4805996" cy="673621"/>
          </a:xfrm>
        </p:spPr>
        <p:txBody>
          <a:bodyPr anchor="t">
            <a:noAutofit/>
          </a:bodyPr>
          <a:lstStyle/>
          <a:p>
            <a:r>
              <a:rPr lang="en-US" sz="5400" dirty="0">
                <a:solidFill>
                  <a:schemeClr val="tx2"/>
                </a:solidFill>
              </a:rPr>
              <a:t> </a:t>
            </a:r>
            <a:br>
              <a:rPr lang="en-US" sz="5400" dirty="0">
                <a:solidFill>
                  <a:schemeClr val="tx2"/>
                </a:solidFill>
              </a:rPr>
            </a:br>
            <a:r>
              <a:rPr lang="en-US" sz="7200" dirty="0">
                <a:solidFill>
                  <a:schemeClr val="tx2"/>
                </a:solidFill>
              </a:rPr>
              <a:t>The Power of Community</a:t>
            </a:r>
          </a:p>
        </p:txBody>
      </p:sp>
      <p:pic>
        <p:nvPicPr>
          <p:cNvPr id="5" name="Picture 4" descr="A logo for a university&#10;&#10;Description automatically generated">
            <a:extLst>
              <a:ext uri="{FF2B5EF4-FFF2-40B4-BE49-F238E27FC236}">
                <a16:creationId xmlns:a16="http://schemas.microsoft.com/office/drawing/2014/main" id="{27624062-915E-4ECD-A927-1FF87376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 y="663444"/>
            <a:ext cx="2428290" cy="1396266"/>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itle 1">
            <a:extLst>
              <a:ext uri="{FF2B5EF4-FFF2-40B4-BE49-F238E27FC236}">
                <a16:creationId xmlns:a16="http://schemas.microsoft.com/office/drawing/2014/main" id="{4320DA66-009E-1C09-8304-BB4903DBEE3B}"/>
              </a:ext>
            </a:extLst>
          </p:cNvPr>
          <p:cNvSpPr txBox="1">
            <a:spLocks/>
          </p:cNvSpPr>
          <p:nvPr/>
        </p:nvSpPr>
        <p:spPr>
          <a:xfrm>
            <a:off x="607097" y="3060130"/>
            <a:ext cx="4805996" cy="1738161"/>
          </a:xfrm>
          <a:prstGeom prst="rect">
            <a:avLst/>
          </a:prstGeom>
        </p:spPr>
        <p:txBody>
          <a:bodyPr vert="horz" lIns="91440" tIns="45720" rIns="91440" bIns="45720" rtlCol="0" anchor="t">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tx2"/>
                </a:solidFill>
              </a:rPr>
              <a:t> Margaret Boyter-Escalona, MA</a:t>
            </a:r>
          </a:p>
          <a:p>
            <a:endParaRPr lang="en-US" sz="4000" dirty="0">
              <a:solidFill>
                <a:schemeClr val="tx2"/>
              </a:solidFill>
            </a:endParaRPr>
          </a:p>
          <a:p>
            <a:r>
              <a:rPr lang="en-US" sz="4000" dirty="0">
                <a:solidFill>
                  <a:schemeClr val="tx2"/>
                </a:solidFill>
              </a:rPr>
              <a:t>Education Consultant, Complement Consulting Group</a:t>
            </a:r>
          </a:p>
        </p:txBody>
      </p:sp>
      <p:sp>
        <p:nvSpPr>
          <p:cNvPr id="8" name="Subtitle 2">
            <a:extLst>
              <a:ext uri="{FF2B5EF4-FFF2-40B4-BE49-F238E27FC236}">
                <a16:creationId xmlns:a16="http://schemas.microsoft.com/office/drawing/2014/main" id="{A3D97742-1596-F4EF-F9E1-9BB3CF289150}"/>
              </a:ext>
            </a:extLst>
          </p:cNvPr>
          <p:cNvSpPr>
            <a:spLocks noGrp="1"/>
          </p:cNvSpPr>
          <p:nvPr>
            <p:ph type="subTitle" idx="1"/>
          </p:nvPr>
        </p:nvSpPr>
        <p:spPr>
          <a:xfrm>
            <a:off x="7386309" y="4448068"/>
            <a:ext cx="4805691" cy="937748"/>
          </a:xfrm>
        </p:spPr>
        <p:txBody>
          <a:bodyPr anchor="b">
            <a:normAutofit/>
          </a:bodyPr>
          <a:lstStyle/>
          <a:p>
            <a:r>
              <a:rPr lang="en-US" dirty="0">
                <a:solidFill>
                  <a:schemeClr val="tx2"/>
                </a:solidFill>
              </a:rPr>
              <a:t>Full-Service </a:t>
            </a:r>
            <a:r>
              <a:rPr lang="en-US" b="1" dirty="0">
                <a:solidFill>
                  <a:schemeClr val="tx2"/>
                </a:solidFill>
              </a:rPr>
              <a:t>Community</a:t>
            </a:r>
            <a:r>
              <a:rPr lang="en-US" dirty="0">
                <a:solidFill>
                  <a:schemeClr val="tx2"/>
                </a:solidFill>
              </a:rPr>
              <a:t> Schools</a:t>
            </a:r>
          </a:p>
          <a:p>
            <a:r>
              <a:rPr lang="en-US" dirty="0">
                <a:solidFill>
                  <a:schemeClr val="tx2"/>
                </a:solidFill>
              </a:rPr>
              <a:t>need our </a:t>
            </a:r>
            <a:r>
              <a:rPr lang="en-US" b="1" dirty="0">
                <a:solidFill>
                  <a:schemeClr val="tx2"/>
                </a:solidFill>
              </a:rPr>
              <a:t>Community</a:t>
            </a:r>
            <a:r>
              <a:rPr lang="en-US" dirty="0">
                <a:solidFill>
                  <a:schemeClr val="tx2"/>
                </a:solidFill>
              </a:rPr>
              <a:t> Partners! </a:t>
            </a:r>
          </a:p>
        </p:txBody>
      </p:sp>
      <p:pic>
        <p:nvPicPr>
          <p:cNvPr id="11" name="Picture 10">
            <a:extLst>
              <a:ext uri="{FF2B5EF4-FFF2-40B4-BE49-F238E27FC236}">
                <a16:creationId xmlns:a16="http://schemas.microsoft.com/office/drawing/2014/main" id="{02BC4AD7-FB0A-E8CE-8482-030783AD7DA3}"/>
              </a:ext>
            </a:extLst>
          </p:cNvPr>
          <p:cNvPicPr>
            <a:picLocks noChangeAspect="1"/>
          </p:cNvPicPr>
          <p:nvPr/>
        </p:nvPicPr>
        <p:blipFill>
          <a:blip r:embed="rId4"/>
          <a:stretch>
            <a:fillRect/>
          </a:stretch>
        </p:blipFill>
        <p:spPr>
          <a:xfrm>
            <a:off x="2129146" y="4623750"/>
            <a:ext cx="1761897" cy="1524132"/>
          </a:xfrm>
          <a:prstGeom prst="rect">
            <a:avLst/>
          </a:prstGeom>
        </p:spPr>
      </p:pic>
    </p:spTree>
    <p:extLst>
      <p:ext uri="{BB962C8B-B14F-4D97-AF65-F5344CB8AC3E}">
        <p14:creationId xmlns:p14="http://schemas.microsoft.com/office/powerpoint/2010/main" val="6039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pic>
        <p:nvPicPr>
          <p:cNvPr id="4" name="Picture 3" descr="A web of dots connected">
            <a:extLst>
              <a:ext uri="{FF2B5EF4-FFF2-40B4-BE49-F238E27FC236}">
                <a16:creationId xmlns:a16="http://schemas.microsoft.com/office/drawing/2014/main" id="{D43E82BC-E366-3440-8704-508E7CBBA9CA}"/>
              </a:ext>
            </a:extLst>
          </p:cNvPr>
          <p:cNvPicPr>
            <a:picLocks noChangeAspect="1"/>
          </p:cNvPicPr>
          <p:nvPr/>
        </p:nvPicPr>
        <p:blipFill>
          <a:blip r:embed="rId2"/>
          <a:srcRect l="20444" r="1" b="1"/>
          <a:stretch/>
        </p:blipFill>
        <p:spPr>
          <a:xfrm>
            <a:off x="14088" y="26435"/>
            <a:ext cx="12191980" cy="6857990"/>
          </a:xfrm>
          <a:prstGeom prst="rect">
            <a:avLst/>
          </a:prstGeom>
        </p:spPr>
      </p:pic>
      <p:sp>
        <p:nvSpPr>
          <p:cNvPr id="11" name="Freeform: Shape 10">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D19651">
              <a:alpha val="91000"/>
            </a:srgbClr>
          </a:solidFill>
          <a:ln w="1270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he Hand"/>
              <a:ea typeface="+mn-ea"/>
              <a:cs typeface="+mn-cs"/>
            </a:endParaRPr>
          </a:p>
        </p:txBody>
      </p:sp>
      <p:sp>
        <p:nvSpPr>
          <p:cNvPr id="2" name="Title 1">
            <a:extLst>
              <a:ext uri="{FF2B5EF4-FFF2-40B4-BE49-F238E27FC236}">
                <a16:creationId xmlns:a16="http://schemas.microsoft.com/office/drawing/2014/main" id="{4711352D-FFC0-C998-A7CA-8821ABCA76E2}"/>
              </a:ext>
            </a:extLst>
          </p:cNvPr>
          <p:cNvSpPr>
            <a:spLocks noGrp="1"/>
          </p:cNvSpPr>
          <p:nvPr>
            <p:ph type="ctrTitle"/>
          </p:nvPr>
        </p:nvSpPr>
        <p:spPr>
          <a:xfrm>
            <a:off x="7004878" y="3732208"/>
            <a:ext cx="4574851" cy="1390218"/>
          </a:xfrm>
        </p:spPr>
        <p:txBody>
          <a:bodyPr anchor="b">
            <a:normAutofit fontScale="90000"/>
          </a:bodyPr>
          <a:lstStyle/>
          <a:p>
            <a:pPr algn="ctr"/>
            <a:r>
              <a:rPr lang="en-US" sz="5200" dirty="0">
                <a:solidFill>
                  <a:schemeClr val="bg1"/>
                </a:solidFill>
              </a:rPr>
              <a:t>The Power of Community</a:t>
            </a:r>
          </a:p>
        </p:txBody>
      </p:sp>
      <p:sp>
        <p:nvSpPr>
          <p:cNvPr id="3" name="Subtitle 2">
            <a:extLst>
              <a:ext uri="{FF2B5EF4-FFF2-40B4-BE49-F238E27FC236}">
                <a16:creationId xmlns:a16="http://schemas.microsoft.com/office/drawing/2014/main" id="{E1D6C418-2336-2D36-9D27-03968FC834B5}"/>
              </a:ext>
            </a:extLst>
          </p:cNvPr>
          <p:cNvSpPr>
            <a:spLocks noGrp="1"/>
          </p:cNvSpPr>
          <p:nvPr>
            <p:ph type="subTitle" idx="1"/>
          </p:nvPr>
        </p:nvSpPr>
        <p:spPr>
          <a:xfrm>
            <a:off x="7010481" y="5586497"/>
            <a:ext cx="4758186" cy="1161764"/>
          </a:xfrm>
        </p:spPr>
        <p:txBody>
          <a:bodyPr>
            <a:normAutofit fontScale="92500" lnSpcReduction="10000"/>
          </a:bodyPr>
          <a:lstStyle/>
          <a:p>
            <a:pPr algn="ctr"/>
            <a:r>
              <a:rPr lang="en-US" sz="3200" dirty="0">
                <a:solidFill>
                  <a:schemeClr val="bg1"/>
                </a:solidFill>
              </a:rPr>
              <a:t>Presented by Margaret Boyter-Escalona:, MA </a:t>
            </a:r>
          </a:p>
          <a:p>
            <a:pPr algn="ctr"/>
            <a:r>
              <a:rPr lang="en-US" sz="3200" dirty="0">
                <a:solidFill>
                  <a:schemeClr val="bg1"/>
                </a:solidFill>
              </a:rPr>
              <a:t>Education Consultant, Complément Consulting Group</a:t>
            </a:r>
          </a:p>
          <a:p>
            <a:pPr algn="ctr"/>
            <a:endParaRPr lang="en-US" dirty="0">
              <a:solidFill>
                <a:schemeClr val="bg1"/>
              </a:solidFill>
            </a:endParaRPr>
          </a:p>
        </p:txBody>
      </p:sp>
      <p:sp>
        <p:nvSpPr>
          <p:cNvPr id="13"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onnsiteX0" fmla="*/ 0 w 3994793"/>
              <a:gd name="connsiteY0" fmla="*/ 0 h 27432"/>
              <a:gd name="connsiteX1" fmla="*/ 745695 w 3994793"/>
              <a:gd name="connsiteY1" fmla="*/ 0 h 27432"/>
              <a:gd name="connsiteX2" fmla="*/ 1451441 w 3994793"/>
              <a:gd name="connsiteY2" fmla="*/ 0 h 27432"/>
              <a:gd name="connsiteX3" fmla="*/ 2157188 w 3994793"/>
              <a:gd name="connsiteY3" fmla="*/ 0 h 27432"/>
              <a:gd name="connsiteX4" fmla="*/ 2703143 w 3994793"/>
              <a:gd name="connsiteY4" fmla="*/ 0 h 27432"/>
              <a:gd name="connsiteX5" fmla="*/ 3289046 w 3994793"/>
              <a:gd name="connsiteY5" fmla="*/ 0 h 27432"/>
              <a:gd name="connsiteX6" fmla="*/ 3994793 w 3994793"/>
              <a:gd name="connsiteY6" fmla="*/ 0 h 27432"/>
              <a:gd name="connsiteX7" fmla="*/ 3994793 w 3994793"/>
              <a:gd name="connsiteY7" fmla="*/ 27432 h 27432"/>
              <a:gd name="connsiteX8" fmla="*/ 3328994 w 3994793"/>
              <a:gd name="connsiteY8" fmla="*/ 27432 h 27432"/>
              <a:gd name="connsiteX9" fmla="*/ 2783039 w 3994793"/>
              <a:gd name="connsiteY9" fmla="*/ 27432 h 27432"/>
              <a:gd name="connsiteX10" fmla="*/ 2237084 w 3994793"/>
              <a:gd name="connsiteY10" fmla="*/ 27432 h 27432"/>
              <a:gd name="connsiteX11" fmla="*/ 1531337 w 3994793"/>
              <a:gd name="connsiteY11" fmla="*/ 27432 h 27432"/>
              <a:gd name="connsiteX12" fmla="*/ 945434 w 3994793"/>
              <a:gd name="connsiteY12" fmla="*/ 27432 h 27432"/>
              <a:gd name="connsiteX13" fmla="*/ 0 w 3994793"/>
              <a:gd name="connsiteY13" fmla="*/ 27432 h 27432"/>
              <a:gd name="connsiteX14" fmla="*/ 0 w 3994793"/>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pic>
        <p:nvPicPr>
          <p:cNvPr id="5" name="Picture 4" descr="A logo with hexagons and a letter c&#10;&#10;Description automatically generated">
            <a:extLst>
              <a:ext uri="{FF2B5EF4-FFF2-40B4-BE49-F238E27FC236}">
                <a16:creationId xmlns:a16="http://schemas.microsoft.com/office/drawing/2014/main" id="{78198E73-6315-D686-84DF-AB9A58383011}"/>
              </a:ext>
            </a:extLst>
          </p:cNvPr>
          <p:cNvPicPr>
            <a:picLocks noChangeAspect="1"/>
          </p:cNvPicPr>
          <p:nvPr/>
        </p:nvPicPr>
        <p:blipFill>
          <a:blip r:embed="rId3"/>
          <a:stretch>
            <a:fillRect/>
          </a:stretch>
        </p:blipFill>
        <p:spPr>
          <a:xfrm>
            <a:off x="10462214" y="26435"/>
            <a:ext cx="1757942" cy="1521353"/>
          </a:xfrm>
          <a:prstGeom prst="rect">
            <a:avLst/>
          </a:prstGeom>
        </p:spPr>
      </p:pic>
    </p:spTree>
    <p:extLst>
      <p:ext uri="{BB962C8B-B14F-4D97-AF65-F5344CB8AC3E}">
        <p14:creationId xmlns:p14="http://schemas.microsoft.com/office/powerpoint/2010/main" val="2943408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3DAA0EF-336D-4CDC-A9A2-8460363E2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18" name="Freeform: Shape 17">
            <a:extLst>
              <a:ext uri="{FF2B5EF4-FFF2-40B4-BE49-F238E27FC236}">
                <a16:creationId xmlns:a16="http://schemas.microsoft.com/office/drawing/2014/main" id="{FD079A19-B31E-4129-A464-7547FF05A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90556" cy="6858000"/>
          </a:xfrm>
          <a:custGeom>
            <a:avLst/>
            <a:gdLst>
              <a:gd name="connsiteX0" fmla="*/ 0 w 4090556"/>
              <a:gd name="connsiteY0" fmla="*/ 0 h 6858000"/>
              <a:gd name="connsiteX1" fmla="*/ 4077555 w 4090556"/>
              <a:gd name="connsiteY1" fmla="*/ 0 h 6858000"/>
              <a:gd name="connsiteX2" fmla="*/ 4077574 w 4090556"/>
              <a:gd name="connsiteY2" fmla="*/ 720 h 6858000"/>
              <a:gd name="connsiteX3" fmla="*/ 4075790 w 4090556"/>
              <a:gd name="connsiteY3" fmla="*/ 575485 h 6858000"/>
              <a:gd name="connsiteX4" fmla="*/ 4076555 w 4090556"/>
              <a:gd name="connsiteY4" fmla="*/ 932245 h 6858000"/>
              <a:gd name="connsiteX5" fmla="*/ 4076555 w 4090556"/>
              <a:gd name="connsiteY5" fmla="*/ 1286711 h 6858000"/>
              <a:gd name="connsiteX6" fmla="*/ 4082288 w 4090556"/>
              <a:gd name="connsiteY6" fmla="*/ 1595180 h 6858000"/>
              <a:gd name="connsiteX7" fmla="*/ 4078211 w 4090556"/>
              <a:gd name="connsiteY7" fmla="*/ 2133123 h 6858000"/>
              <a:gd name="connsiteX8" fmla="*/ 4071968 w 4090556"/>
              <a:gd name="connsiteY8" fmla="*/ 2946025 h 6858000"/>
              <a:gd name="connsiteX9" fmla="*/ 4068401 w 4090556"/>
              <a:gd name="connsiteY9" fmla="*/ 3502061 h 6858000"/>
              <a:gd name="connsiteX10" fmla="*/ 4087513 w 4090556"/>
              <a:gd name="connsiteY10" fmla="*/ 4076061 h 6858000"/>
              <a:gd name="connsiteX11" fmla="*/ 4076938 w 4090556"/>
              <a:gd name="connsiteY11" fmla="*/ 4442632 h 6858000"/>
              <a:gd name="connsiteX12" fmla="*/ 4071459 w 4090556"/>
              <a:gd name="connsiteY12" fmla="*/ 4827550 h 6858000"/>
              <a:gd name="connsiteX13" fmla="*/ 4071459 w 4090556"/>
              <a:gd name="connsiteY13" fmla="*/ 5019945 h 6858000"/>
              <a:gd name="connsiteX14" fmla="*/ 4084200 w 4090556"/>
              <a:gd name="connsiteY14" fmla="*/ 5490104 h 6858000"/>
              <a:gd name="connsiteX15" fmla="*/ 4077446 w 4090556"/>
              <a:gd name="connsiteY15" fmla="*/ 5844569 h 6858000"/>
              <a:gd name="connsiteX16" fmla="*/ 4082544 w 4090556"/>
              <a:gd name="connsiteY16" fmla="*/ 6260195 h 6858000"/>
              <a:gd name="connsiteX17" fmla="*/ 4086110 w 4090556"/>
              <a:gd name="connsiteY17" fmla="*/ 6706145 h 6858000"/>
              <a:gd name="connsiteX18" fmla="*/ 4086135 w 4090556"/>
              <a:gd name="connsiteY18" fmla="*/ 6794562 h 6858000"/>
              <a:gd name="connsiteX19" fmla="*/ 4080334 w 4090556"/>
              <a:gd name="connsiteY19" fmla="*/ 6858000 h 6858000"/>
              <a:gd name="connsiteX20" fmla="*/ 0 w 4090556"/>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556" h="6858000">
                <a:moveTo>
                  <a:pt x="0" y="0"/>
                </a:moveTo>
                <a:lnTo>
                  <a:pt x="4077555" y="0"/>
                </a:lnTo>
                <a:lnTo>
                  <a:pt x="4077574" y="720"/>
                </a:lnTo>
                <a:cubicBezTo>
                  <a:pt x="4079358" y="192351"/>
                  <a:pt x="4064960" y="384364"/>
                  <a:pt x="4075790" y="575485"/>
                </a:cubicBezTo>
                <a:cubicBezTo>
                  <a:pt x="4082544" y="694108"/>
                  <a:pt x="4081269" y="814132"/>
                  <a:pt x="4076555" y="932245"/>
                </a:cubicBezTo>
                <a:cubicBezTo>
                  <a:pt x="4071840" y="1050357"/>
                  <a:pt x="4065470" y="1168597"/>
                  <a:pt x="4076555" y="1286711"/>
                </a:cubicBezTo>
                <a:cubicBezTo>
                  <a:pt x="4084710" y="1389317"/>
                  <a:pt x="4086621" y="1492332"/>
                  <a:pt x="4082288" y="1595180"/>
                </a:cubicBezTo>
                <a:cubicBezTo>
                  <a:pt x="4077319" y="1774452"/>
                  <a:pt x="4067637" y="1953851"/>
                  <a:pt x="4078211" y="2133123"/>
                </a:cubicBezTo>
                <a:cubicBezTo>
                  <a:pt x="4094393" y="2404260"/>
                  <a:pt x="4084710" y="2675143"/>
                  <a:pt x="4071968" y="2946025"/>
                </a:cubicBezTo>
                <a:cubicBezTo>
                  <a:pt x="4063049" y="3131413"/>
                  <a:pt x="4055659" y="3316673"/>
                  <a:pt x="4068401" y="3502061"/>
                </a:cubicBezTo>
                <a:cubicBezTo>
                  <a:pt x="4081396" y="3693182"/>
                  <a:pt x="4097323" y="3884176"/>
                  <a:pt x="4087513" y="4076061"/>
                </a:cubicBezTo>
                <a:cubicBezTo>
                  <a:pt x="4081142" y="4198251"/>
                  <a:pt x="4069037" y="4320315"/>
                  <a:pt x="4076938" y="4442632"/>
                </a:cubicBezTo>
                <a:cubicBezTo>
                  <a:pt x="4083270" y="4570925"/>
                  <a:pt x="4081435" y="4699486"/>
                  <a:pt x="4071459" y="4827550"/>
                </a:cubicBezTo>
                <a:cubicBezTo>
                  <a:pt x="4065725" y="4891550"/>
                  <a:pt x="4065725" y="4955945"/>
                  <a:pt x="4071459" y="5019945"/>
                </a:cubicBezTo>
                <a:cubicBezTo>
                  <a:pt x="4087742" y="5176105"/>
                  <a:pt x="4091997" y="5333296"/>
                  <a:pt x="4084200" y="5490104"/>
                </a:cubicBezTo>
                <a:cubicBezTo>
                  <a:pt x="4079740" y="5608217"/>
                  <a:pt x="4071968" y="5726202"/>
                  <a:pt x="4077446" y="5844569"/>
                </a:cubicBezTo>
                <a:cubicBezTo>
                  <a:pt x="4083944" y="5983069"/>
                  <a:pt x="4088914" y="6121696"/>
                  <a:pt x="4082544" y="6260195"/>
                </a:cubicBezTo>
                <a:cubicBezTo>
                  <a:pt x="4075841" y="6408803"/>
                  <a:pt x="4077026" y="6557662"/>
                  <a:pt x="4086110" y="6706145"/>
                </a:cubicBezTo>
                <a:cubicBezTo>
                  <a:pt x="4087467" y="6735616"/>
                  <a:pt x="4087474" y="6765120"/>
                  <a:pt x="4086135" y="6794562"/>
                </a:cubicBezTo>
                <a:lnTo>
                  <a:pt x="4080334" y="6858000"/>
                </a:lnTo>
                <a:lnTo>
                  <a:pt x="0" y="6858000"/>
                </a:lnTo>
                <a:close/>
              </a:path>
            </a:pathLst>
          </a:custGeom>
          <a:solidFill>
            <a:srgbClr val="D196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7170EE8A-A78F-2136-1914-9D0F131EC72E}"/>
              </a:ext>
            </a:extLst>
          </p:cNvPr>
          <p:cNvSpPr>
            <a:spLocks noGrp="1"/>
          </p:cNvSpPr>
          <p:nvPr>
            <p:ph type="title"/>
          </p:nvPr>
        </p:nvSpPr>
        <p:spPr>
          <a:xfrm>
            <a:off x="0" y="640823"/>
            <a:ext cx="4007595" cy="5413988"/>
          </a:xfrm>
        </p:spPr>
        <p:txBody>
          <a:bodyPr anchor="ctr">
            <a:normAutofit/>
          </a:bodyPr>
          <a:lstStyle/>
          <a:p>
            <a:r>
              <a:rPr lang="en-US" dirty="0">
                <a:solidFill>
                  <a:schemeClr val="bg1"/>
                </a:solidFill>
              </a:rPr>
              <a:t>Icebreaker</a:t>
            </a:r>
            <a:br>
              <a:rPr lang="en-US" dirty="0">
                <a:solidFill>
                  <a:schemeClr val="bg1"/>
                </a:solidFill>
              </a:rPr>
            </a:br>
            <a:r>
              <a:rPr lang="en-US" dirty="0">
                <a:solidFill>
                  <a:schemeClr val="bg1"/>
                </a:solidFill>
              </a:rPr>
              <a:t>Activity / Conversation Starter</a:t>
            </a:r>
          </a:p>
        </p:txBody>
      </p:sp>
      <p:graphicFrame>
        <p:nvGraphicFramePr>
          <p:cNvPr id="12" name="Content Placeholder 2">
            <a:extLst>
              <a:ext uri="{FF2B5EF4-FFF2-40B4-BE49-F238E27FC236}">
                <a16:creationId xmlns:a16="http://schemas.microsoft.com/office/drawing/2014/main" id="{3C50FAA1-0C21-CBF8-304E-2833ACB2446C}"/>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0873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AnalogousFromLightSeedRightStep">
      <a:dk1>
        <a:srgbClr val="000000"/>
      </a:dk1>
      <a:lt1>
        <a:srgbClr val="FFFFFF"/>
      </a:lt1>
      <a:dk2>
        <a:srgbClr val="413424"/>
      </a:dk2>
      <a:lt2>
        <a:srgbClr val="E2E5E8"/>
      </a:lt2>
      <a:accent1>
        <a:srgbClr val="D19651"/>
      </a:accent1>
      <a:accent2>
        <a:srgbClr val="A9A64F"/>
      </a:accent2>
      <a:accent3>
        <a:srgbClr val="90AB63"/>
      </a:accent3>
      <a:accent4>
        <a:srgbClr val="66B253"/>
      </a:accent4>
      <a:accent5>
        <a:srgbClr val="58B46B"/>
      </a:accent5>
      <a:accent6>
        <a:srgbClr val="53B28E"/>
      </a:accent6>
      <a:hlink>
        <a:srgbClr val="6283AA"/>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4776</TotalTime>
  <Words>2332</Words>
  <Application>Microsoft Office PowerPoint</Application>
  <PresentationFormat>Widescreen</PresentationFormat>
  <Paragraphs>191</Paragraphs>
  <Slides>25</Slides>
  <Notes>12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-apple-system</vt:lpstr>
      <vt:lpstr>Aptos</vt:lpstr>
      <vt:lpstr>Aptos Display</vt:lpstr>
      <vt:lpstr>Arial</vt:lpstr>
      <vt:lpstr>Calibri</vt:lpstr>
      <vt:lpstr>Chalkboard</vt:lpstr>
      <vt:lpstr>Modern Love</vt:lpstr>
      <vt:lpstr>Symbol</vt:lpstr>
      <vt:lpstr>The Hand</vt:lpstr>
      <vt:lpstr>Office Theme</vt:lpstr>
      <vt:lpstr>SketchyVTI</vt:lpstr>
      <vt:lpstr>Welcome Partners!</vt:lpstr>
      <vt:lpstr>Welcome   </vt:lpstr>
      <vt:lpstr> Opening: At the Center of Community   </vt:lpstr>
      <vt:lpstr>  Cadence for the Day</vt:lpstr>
      <vt:lpstr>Grounding Questions</vt:lpstr>
      <vt:lpstr>Diamond Lake School District 76 in Mundelein</vt:lpstr>
      <vt:lpstr>  The Power of Community</vt:lpstr>
      <vt:lpstr>The Power of Community</vt:lpstr>
      <vt:lpstr>Icebreaker Activity / Conversation Starter</vt:lpstr>
      <vt:lpstr>Examples of Communities From Mainstream Media</vt:lpstr>
      <vt:lpstr>How do these examples and your discussions  demonstrate the concept of COMMUNITY?</vt:lpstr>
      <vt:lpstr>The Benefits of Community Schools </vt:lpstr>
      <vt:lpstr>Successful Community Schools </vt:lpstr>
      <vt:lpstr>How Community Partners Shape this Full-Service Community Schools Grant</vt:lpstr>
      <vt:lpstr>Creating the Conditions for Community</vt:lpstr>
      <vt:lpstr>Parting Thoughts on the Power of Community as you You Re-imagine Schools</vt:lpstr>
      <vt:lpstr>Vision Casting: Community Builder Activity</vt:lpstr>
      <vt:lpstr>PowerPoint Presentation</vt:lpstr>
      <vt:lpstr>PowerPoint Presentation</vt:lpstr>
      <vt:lpstr>Vision Casting</vt:lpstr>
      <vt:lpstr>The ABCs of the role of Arts in Building Belonging and Connecting to Community When asked to engage with a school’s community, is it clear who “is” the community? This interactive session will engage cultural mapping through an arts-based lens to better understand the role of cultural identity and group belonging in our school communities. </vt:lpstr>
      <vt:lpstr>What We’ve Done</vt:lpstr>
      <vt:lpstr>Next  Steps</vt:lpstr>
      <vt:lpstr>Thank you!</vt:lpstr>
      <vt:lpstr>Please fill out our quick Evaluation Click on the QR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Mazzarella</dc:creator>
  <cp:lastModifiedBy>Mytzy Rodriguez-Kufner</cp:lastModifiedBy>
  <cp:revision>5</cp:revision>
  <dcterms:created xsi:type="dcterms:W3CDTF">2024-10-22T15:10:41Z</dcterms:created>
  <dcterms:modified xsi:type="dcterms:W3CDTF">2024-11-13T20:01:40Z</dcterms:modified>
</cp:coreProperties>
</file>